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autoCompressPictures="0">
  <p:sldMasterIdLst>
    <p:sldMasterId id="2147483672" r:id="rId1"/>
  </p:sldMasterIdLst>
  <p:notesMasterIdLst>
    <p:notesMasterId r:id="rId18"/>
  </p:notesMasterIdLst>
  <p:sldIdLst>
    <p:sldId id="256" r:id="rId2"/>
    <p:sldId id="258" r:id="rId3"/>
    <p:sldId id="261"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ev Arye" initials="YA" lastIdx="2" clrIdx="0">
    <p:extLst>
      <p:ext uri="{19B8F6BF-5375-455C-9EA6-DF929625EA0E}">
        <p15:presenceInfo xmlns:p15="http://schemas.microsoft.com/office/powerpoint/2012/main" userId="Yogev Ary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3" d="100"/>
          <a:sy n="83" d="100"/>
        </p:scale>
        <p:origin x="5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A0E875-9155-4498-8E0A-52C5F2BC20ED}" type="doc">
      <dgm:prSet loTypeId="urn:microsoft.com/office/officeart/2018/2/layout/IconLabelList" loCatId="icon" qsTypeId="urn:microsoft.com/office/officeart/2005/8/quickstyle/simple1" qsCatId="simple" csTypeId="urn:microsoft.com/office/officeart/2005/8/colors/accent5_2" csCatId="accent5" phldr="1"/>
      <dgm:spPr/>
      <dgm:t>
        <a:bodyPr/>
        <a:lstStyle/>
        <a:p>
          <a:endParaRPr lang="en-US"/>
        </a:p>
      </dgm:t>
    </dgm:pt>
    <dgm:pt modelId="{A8BE0118-8595-4FB0-9D41-75D32252F648}">
      <dgm:prSet/>
      <dgm:spPr/>
      <dgm:t>
        <a:bodyPr/>
        <a:lstStyle/>
        <a:p>
          <a:pPr>
            <a:lnSpc>
              <a:spcPct val="100000"/>
            </a:lnSpc>
          </a:pPr>
          <a:r>
            <a:rPr lang="he-IL"/>
            <a:t>הצגת סיכום תהליך הבדיקות שתוכננו ושנעשו</a:t>
          </a:r>
          <a:endParaRPr lang="en-US"/>
        </a:p>
      </dgm:t>
    </dgm:pt>
    <dgm:pt modelId="{1B4F35A9-1F2B-4963-9AE4-701FAF412320}" type="parTrans" cxnId="{11CFCE91-637F-4A8B-AD95-BF7DA2C6042D}">
      <dgm:prSet/>
      <dgm:spPr/>
      <dgm:t>
        <a:bodyPr/>
        <a:lstStyle/>
        <a:p>
          <a:endParaRPr lang="en-US"/>
        </a:p>
      </dgm:t>
    </dgm:pt>
    <dgm:pt modelId="{4170787F-F5C2-4D94-90C7-2FB1D73201C9}" type="sibTrans" cxnId="{11CFCE91-637F-4A8B-AD95-BF7DA2C6042D}">
      <dgm:prSet/>
      <dgm:spPr/>
      <dgm:t>
        <a:bodyPr/>
        <a:lstStyle/>
        <a:p>
          <a:endParaRPr lang="en-US"/>
        </a:p>
      </dgm:t>
    </dgm:pt>
    <dgm:pt modelId="{4D4C62DC-BEBD-4E40-A73E-EDBAA56C9823}">
      <dgm:prSet/>
      <dgm:spPr/>
      <dgm:t>
        <a:bodyPr/>
        <a:lstStyle/>
        <a:p>
          <a:pPr>
            <a:lnSpc>
              <a:spcPct val="100000"/>
            </a:lnSpc>
          </a:pPr>
          <a:r>
            <a:rPr lang="he-IL"/>
            <a:t>ניתוח התוצאות</a:t>
          </a:r>
          <a:endParaRPr lang="en-US"/>
        </a:p>
      </dgm:t>
    </dgm:pt>
    <dgm:pt modelId="{30E18738-6762-4992-BA46-4E6A5A25F097}" type="parTrans" cxnId="{FEA45546-BFE0-4847-B0E3-B0DFF3D46E0B}">
      <dgm:prSet/>
      <dgm:spPr/>
      <dgm:t>
        <a:bodyPr/>
        <a:lstStyle/>
        <a:p>
          <a:endParaRPr lang="en-US"/>
        </a:p>
      </dgm:t>
    </dgm:pt>
    <dgm:pt modelId="{2891A54E-63A5-438A-83DF-1AE257627DCA}" type="sibTrans" cxnId="{FEA45546-BFE0-4847-B0E3-B0DFF3D46E0B}">
      <dgm:prSet/>
      <dgm:spPr/>
      <dgm:t>
        <a:bodyPr/>
        <a:lstStyle/>
        <a:p>
          <a:endParaRPr lang="en-US"/>
        </a:p>
      </dgm:t>
    </dgm:pt>
    <dgm:pt modelId="{834D80C8-4A66-45F4-BE2C-90F5799C773E}">
      <dgm:prSet/>
      <dgm:spPr/>
      <dgm:t>
        <a:bodyPr/>
        <a:lstStyle/>
        <a:p>
          <a:pPr>
            <a:lnSpc>
              <a:spcPct val="100000"/>
            </a:lnSpc>
          </a:pPr>
          <a:r>
            <a:rPr lang="he-IL"/>
            <a:t>מתן חוות דעת למנהל הפרויקט וללקוח</a:t>
          </a:r>
          <a:endParaRPr lang="en-US"/>
        </a:p>
      </dgm:t>
    </dgm:pt>
    <dgm:pt modelId="{5FD57C08-0611-4F63-BFAA-44E407A842C9}" type="parTrans" cxnId="{30441DE2-CDC9-4C2A-A386-6EEE1C2637FB}">
      <dgm:prSet/>
      <dgm:spPr/>
      <dgm:t>
        <a:bodyPr/>
        <a:lstStyle/>
        <a:p>
          <a:endParaRPr lang="en-US"/>
        </a:p>
      </dgm:t>
    </dgm:pt>
    <dgm:pt modelId="{C802386D-2D52-476D-A621-0DFD5378F52F}" type="sibTrans" cxnId="{30441DE2-CDC9-4C2A-A386-6EEE1C2637FB}">
      <dgm:prSet/>
      <dgm:spPr/>
      <dgm:t>
        <a:bodyPr/>
        <a:lstStyle/>
        <a:p>
          <a:endParaRPr lang="en-US"/>
        </a:p>
      </dgm:t>
    </dgm:pt>
    <dgm:pt modelId="{A3D64B6F-0D8B-45CA-B71A-1ECC15A2B7D9}" type="pres">
      <dgm:prSet presAssocID="{7EA0E875-9155-4498-8E0A-52C5F2BC20ED}" presName="root" presStyleCnt="0">
        <dgm:presLayoutVars>
          <dgm:dir/>
          <dgm:resizeHandles val="exact"/>
        </dgm:presLayoutVars>
      </dgm:prSet>
      <dgm:spPr/>
    </dgm:pt>
    <dgm:pt modelId="{C295D2E0-027F-4E4F-BC0A-48AB11F264DF}" type="pres">
      <dgm:prSet presAssocID="{A8BE0118-8595-4FB0-9D41-75D32252F648}" presName="compNode" presStyleCnt="0"/>
      <dgm:spPr/>
    </dgm:pt>
    <dgm:pt modelId="{0D14D3B1-9CB0-44F4-8E82-A01F52CB6E3B}" type="pres">
      <dgm:prSet presAssocID="{A8BE0118-8595-4FB0-9D41-75D32252F648}" presName="iconRect" presStyleLbl="node1" presStyleIdx="0" presStyleCnt="3" custLinFactNeighborX="-5919" custLinFactNeighborY="132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סימן ביקורת"/>
        </a:ext>
      </dgm:extLst>
    </dgm:pt>
    <dgm:pt modelId="{E69F96B6-D08C-4C27-8F3B-A92EE40D0BC4}" type="pres">
      <dgm:prSet presAssocID="{A8BE0118-8595-4FB0-9D41-75D32252F648}" presName="spaceRect" presStyleCnt="0"/>
      <dgm:spPr/>
    </dgm:pt>
    <dgm:pt modelId="{D2EE8A1F-C200-48CF-9EE6-10D6331C5979}" type="pres">
      <dgm:prSet presAssocID="{A8BE0118-8595-4FB0-9D41-75D32252F648}" presName="textRect" presStyleLbl="revTx" presStyleIdx="0" presStyleCnt="3">
        <dgm:presLayoutVars>
          <dgm:chMax val="1"/>
          <dgm:chPref val="1"/>
        </dgm:presLayoutVars>
      </dgm:prSet>
      <dgm:spPr/>
    </dgm:pt>
    <dgm:pt modelId="{2FF41695-67FF-47F9-93ED-F01EA98AB119}" type="pres">
      <dgm:prSet presAssocID="{4170787F-F5C2-4D94-90C7-2FB1D73201C9}" presName="sibTrans" presStyleCnt="0"/>
      <dgm:spPr/>
    </dgm:pt>
    <dgm:pt modelId="{EFEE9B7F-4690-4726-B2E6-A7D4D8AF88B8}" type="pres">
      <dgm:prSet presAssocID="{4D4C62DC-BEBD-4E40-A73E-EDBAA56C9823}" presName="compNode" presStyleCnt="0"/>
      <dgm:spPr/>
    </dgm:pt>
    <dgm:pt modelId="{4D7C7E8A-2078-4898-A0B2-5B687B01E6D5}" type="pres">
      <dgm:prSet presAssocID="{4D4C62DC-BEBD-4E40-A73E-EDBAA56C98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120E0773-432C-4924-930C-788DE85C372A}" type="pres">
      <dgm:prSet presAssocID="{4D4C62DC-BEBD-4E40-A73E-EDBAA56C9823}" presName="spaceRect" presStyleCnt="0"/>
      <dgm:spPr/>
    </dgm:pt>
    <dgm:pt modelId="{5FA62B41-E6AD-4C5F-AE26-D115E15FEF13}" type="pres">
      <dgm:prSet presAssocID="{4D4C62DC-BEBD-4E40-A73E-EDBAA56C9823}" presName="textRect" presStyleLbl="revTx" presStyleIdx="1" presStyleCnt="3">
        <dgm:presLayoutVars>
          <dgm:chMax val="1"/>
          <dgm:chPref val="1"/>
        </dgm:presLayoutVars>
      </dgm:prSet>
      <dgm:spPr/>
    </dgm:pt>
    <dgm:pt modelId="{35D54706-0E6E-491E-B145-737269FC96C6}" type="pres">
      <dgm:prSet presAssocID="{2891A54E-63A5-438A-83DF-1AE257627DCA}" presName="sibTrans" presStyleCnt="0"/>
      <dgm:spPr/>
    </dgm:pt>
    <dgm:pt modelId="{0F0051F0-4770-4804-BDD3-65D562EFC861}" type="pres">
      <dgm:prSet presAssocID="{834D80C8-4A66-45F4-BE2C-90F5799C773E}" presName="compNode" presStyleCnt="0"/>
      <dgm:spPr/>
    </dgm:pt>
    <dgm:pt modelId="{224DDAF1-209A-4C93-A2A2-72378F1DA832}" type="pres">
      <dgm:prSet presAssocID="{834D80C8-4A66-45F4-BE2C-90F5799C77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EFEDB3C0-5038-4B57-ADBA-B02547BA1B5D}" type="pres">
      <dgm:prSet presAssocID="{834D80C8-4A66-45F4-BE2C-90F5799C773E}" presName="spaceRect" presStyleCnt="0"/>
      <dgm:spPr/>
    </dgm:pt>
    <dgm:pt modelId="{F0A1C53E-1588-4269-8469-7D5DC719B28F}" type="pres">
      <dgm:prSet presAssocID="{834D80C8-4A66-45F4-BE2C-90F5799C773E}" presName="textRect" presStyleLbl="revTx" presStyleIdx="2" presStyleCnt="3">
        <dgm:presLayoutVars>
          <dgm:chMax val="1"/>
          <dgm:chPref val="1"/>
        </dgm:presLayoutVars>
      </dgm:prSet>
      <dgm:spPr/>
    </dgm:pt>
  </dgm:ptLst>
  <dgm:cxnLst>
    <dgm:cxn modelId="{D5562123-03FF-4208-9E73-F1BFE074FAD2}" type="presOf" srcId="{4D4C62DC-BEBD-4E40-A73E-EDBAA56C9823}" destId="{5FA62B41-E6AD-4C5F-AE26-D115E15FEF13}" srcOrd="0" destOrd="0" presId="urn:microsoft.com/office/officeart/2018/2/layout/IconLabelList"/>
    <dgm:cxn modelId="{6BCABB3B-5C97-4827-B00B-1E2C8B88BCA8}" type="presOf" srcId="{7EA0E875-9155-4498-8E0A-52C5F2BC20ED}" destId="{A3D64B6F-0D8B-45CA-B71A-1ECC15A2B7D9}" srcOrd="0" destOrd="0" presId="urn:microsoft.com/office/officeart/2018/2/layout/IconLabelList"/>
    <dgm:cxn modelId="{3359875B-1925-4BFD-B398-5A47ECABC11D}" type="presOf" srcId="{834D80C8-4A66-45F4-BE2C-90F5799C773E}" destId="{F0A1C53E-1588-4269-8469-7D5DC719B28F}" srcOrd="0" destOrd="0" presId="urn:microsoft.com/office/officeart/2018/2/layout/IconLabelList"/>
    <dgm:cxn modelId="{FEA45546-BFE0-4847-B0E3-B0DFF3D46E0B}" srcId="{7EA0E875-9155-4498-8E0A-52C5F2BC20ED}" destId="{4D4C62DC-BEBD-4E40-A73E-EDBAA56C9823}" srcOrd="1" destOrd="0" parTransId="{30E18738-6762-4992-BA46-4E6A5A25F097}" sibTransId="{2891A54E-63A5-438A-83DF-1AE257627DCA}"/>
    <dgm:cxn modelId="{71D2746C-CF8C-413F-8B21-77BC34ACE33A}" type="presOf" srcId="{A8BE0118-8595-4FB0-9D41-75D32252F648}" destId="{D2EE8A1F-C200-48CF-9EE6-10D6331C5979}" srcOrd="0" destOrd="0" presId="urn:microsoft.com/office/officeart/2018/2/layout/IconLabelList"/>
    <dgm:cxn modelId="{11CFCE91-637F-4A8B-AD95-BF7DA2C6042D}" srcId="{7EA0E875-9155-4498-8E0A-52C5F2BC20ED}" destId="{A8BE0118-8595-4FB0-9D41-75D32252F648}" srcOrd="0" destOrd="0" parTransId="{1B4F35A9-1F2B-4963-9AE4-701FAF412320}" sibTransId="{4170787F-F5C2-4D94-90C7-2FB1D73201C9}"/>
    <dgm:cxn modelId="{30441DE2-CDC9-4C2A-A386-6EEE1C2637FB}" srcId="{7EA0E875-9155-4498-8E0A-52C5F2BC20ED}" destId="{834D80C8-4A66-45F4-BE2C-90F5799C773E}" srcOrd="2" destOrd="0" parTransId="{5FD57C08-0611-4F63-BFAA-44E407A842C9}" sibTransId="{C802386D-2D52-476D-A621-0DFD5378F52F}"/>
    <dgm:cxn modelId="{EDC1A095-2F80-41F1-ADAF-1451209E21DA}" type="presParOf" srcId="{A3D64B6F-0D8B-45CA-B71A-1ECC15A2B7D9}" destId="{C295D2E0-027F-4E4F-BC0A-48AB11F264DF}" srcOrd="0" destOrd="0" presId="urn:microsoft.com/office/officeart/2018/2/layout/IconLabelList"/>
    <dgm:cxn modelId="{FEB69388-8549-4285-8D0F-3E3E0C938B66}" type="presParOf" srcId="{C295D2E0-027F-4E4F-BC0A-48AB11F264DF}" destId="{0D14D3B1-9CB0-44F4-8E82-A01F52CB6E3B}" srcOrd="0" destOrd="0" presId="urn:microsoft.com/office/officeart/2018/2/layout/IconLabelList"/>
    <dgm:cxn modelId="{F165A1A0-B36B-4989-89A1-ACBFD5A213F5}" type="presParOf" srcId="{C295D2E0-027F-4E4F-BC0A-48AB11F264DF}" destId="{E69F96B6-D08C-4C27-8F3B-A92EE40D0BC4}" srcOrd="1" destOrd="0" presId="urn:microsoft.com/office/officeart/2018/2/layout/IconLabelList"/>
    <dgm:cxn modelId="{9C4D18DF-1A88-4E2A-9BDA-E8D11075C454}" type="presParOf" srcId="{C295D2E0-027F-4E4F-BC0A-48AB11F264DF}" destId="{D2EE8A1F-C200-48CF-9EE6-10D6331C5979}" srcOrd="2" destOrd="0" presId="urn:microsoft.com/office/officeart/2018/2/layout/IconLabelList"/>
    <dgm:cxn modelId="{380A2693-661D-40A8-A086-0EF7A7B17E47}" type="presParOf" srcId="{A3D64B6F-0D8B-45CA-B71A-1ECC15A2B7D9}" destId="{2FF41695-67FF-47F9-93ED-F01EA98AB119}" srcOrd="1" destOrd="0" presId="urn:microsoft.com/office/officeart/2018/2/layout/IconLabelList"/>
    <dgm:cxn modelId="{D4308890-AE7E-4E3D-9AA2-A3A63D12ADCD}" type="presParOf" srcId="{A3D64B6F-0D8B-45CA-B71A-1ECC15A2B7D9}" destId="{EFEE9B7F-4690-4726-B2E6-A7D4D8AF88B8}" srcOrd="2" destOrd="0" presId="urn:microsoft.com/office/officeart/2018/2/layout/IconLabelList"/>
    <dgm:cxn modelId="{EE5C477E-6E60-465C-814A-94D0FC5CF5D1}" type="presParOf" srcId="{EFEE9B7F-4690-4726-B2E6-A7D4D8AF88B8}" destId="{4D7C7E8A-2078-4898-A0B2-5B687B01E6D5}" srcOrd="0" destOrd="0" presId="urn:microsoft.com/office/officeart/2018/2/layout/IconLabelList"/>
    <dgm:cxn modelId="{7A6FA4CB-BD1D-479E-97BC-D6EF0F5C2FE4}" type="presParOf" srcId="{EFEE9B7F-4690-4726-B2E6-A7D4D8AF88B8}" destId="{120E0773-432C-4924-930C-788DE85C372A}" srcOrd="1" destOrd="0" presId="urn:microsoft.com/office/officeart/2018/2/layout/IconLabelList"/>
    <dgm:cxn modelId="{F4867021-7E16-40FA-83D8-F5B493DEFE28}" type="presParOf" srcId="{EFEE9B7F-4690-4726-B2E6-A7D4D8AF88B8}" destId="{5FA62B41-E6AD-4C5F-AE26-D115E15FEF13}" srcOrd="2" destOrd="0" presId="urn:microsoft.com/office/officeart/2018/2/layout/IconLabelList"/>
    <dgm:cxn modelId="{4421D0C4-6746-44A3-B64A-21DF69BF8163}" type="presParOf" srcId="{A3D64B6F-0D8B-45CA-B71A-1ECC15A2B7D9}" destId="{35D54706-0E6E-491E-B145-737269FC96C6}" srcOrd="3" destOrd="0" presId="urn:microsoft.com/office/officeart/2018/2/layout/IconLabelList"/>
    <dgm:cxn modelId="{D1D5EBDF-1F7A-420A-94AC-9E8A9B160560}" type="presParOf" srcId="{A3D64B6F-0D8B-45CA-B71A-1ECC15A2B7D9}" destId="{0F0051F0-4770-4804-BDD3-65D562EFC861}" srcOrd="4" destOrd="0" presId="urn:microsoft.com/office/officeart/2018/2/layout/IconLabelList"/>
    <dgm:cxn modelId="{55E37B33-0D80-4FE9-BE85-B91A2270831D}" type="presParOf" srcId="{0F0051F0-4770-4804-BDD3-65D562EFC861}" destId="{224DDAF1-209A-4C93-A2A2-72378F1DA832}" srcOrd="0" destOrd="0" presId="urn:microsoft.com/office/officeart/2018/2/layout/IconLabelList"/>
    <dgm:cxn modelId="{683D94F1-A4E3-4A43-AB4C-98366A73870D}" type="presParOf" srcId="{0F0051F0-4770-4804-BDD3-65D562EFC861}" destId="{EFEDB3C0-5038-4B57-ADBA-B02547BA1B5D}" srcOrd="1" destOrd="0" presId="urn:microsoft.com/office/officeart/2018/2/layout/IconLabelList"/>
    <dgm:cxn modelId="{AB012EC2-6554-48B3-AC06-6899A8B8E544}" type="presParOf" srcId="{0F0051F0-4770-4804-BDD3-65D562EFC861}" destId="{F0A1C53E-1588-4269-8469-7D5DC719B28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CE55296-CB23-4B11-9FC7-0EE1240D834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D60851A-D108-48AD-9E08-977B562C0549}">
      <dgm:prSet/>
      <dgm:spPr/>
      <dgm:t>
        <a:bodyPr/>
        <a:lstStyle/>
        <a:p>
          <a:pPr algn="r"/>
          <a:r>
            <a:rPr lang="he-IL" dirty="0"/>
            <a:t>יצירת קשר עם המרפאה</a:t>
          </a:r>
          <a:endParaRPr lang="en-US" dirty="0"/>
        </a:p>
      </dgm:t>
    </dgm:pt>
    <dgm:pt modelId="{BA7E6C88-1724-411F-B919-E7CB6B08D237}" type="parTrans" cxnId="{D7783E2A-5316-4D24-BD55-F6EAEAA2C1C9}">
      <dgm:prSet/>
      <dgm:spPr/>
      <dgm:t>
        <a:bodyPr/>
        <a:lstStyle/>
        <a:p>
          <a:endParaRPr lang="en-US"/>
        </a:p>
      </dgm:t>
    </dgm:pt>
    <dgm:pt modelId="{1044E43D-20B4-4858-8B67-25DE43F7F555}" type="sibTrans" cxnId="{D7783E2A-5316-4D24-BD55-F6EAEAA2C1C9}">
      <dgm:prSet/>
      <dgm:spPr/>
      <dgm:t>
        <a:bodyPr/>
        <a:lstStyle/>
        <a:p>
          <a:endParaRPr lang="en-US"/>
        </a:p>
      </dgm:t>
    </dgm:pt>
    <dgm:pt modelId="{A44F1467-7EC5-4783-B8A4-90AC001507E1}">
      <dgm:prSet/>
      <dgm:spPr/>
      <dgm:t>
        <a:bodyPr/>
        <a:lstStyle/>
        <a:p>
          <a:pPr algn="r"/>
          <a:r>
            <a:rPr lang="he-IL" dirty="0"/>
            <a:t>הכרת צוות המרפאה</a:t>
          </a:r>
          <a:endParaRPr lang="en-US" dirty="0"/>
        </a:p>
      </dgm:t>
    </dgm:pt>
    <dgm:pt modelId="{527AA33D-87DE-41CC-BD2B-59C3104CF81F}" type="parTrans" cxnId="{4277B6F8-B2FF-48F6-AD82-F70C660FBDB0}">
      <dgm:prSet/>
      <dgm:spPr/>
      <dgm:t>
        <a:bodyPr/>
        <a:lstStyle/>
        <a:p>
          <a:endParaRPr lang="en-US"/>
        </a:p>
      </dgm:t>
    </dgm:pt>
    <dgm:pt modelId="{B1A25E6E-AE54-4039-AF65-9C42DA476C49}" type="sibTrans" cxnId="{4277B6F8-B2FF-48F6-AD82-F70C660FBDB0}">
      <dgm:prSet/>
      <dgm:spPr/>
      <dgm:t>
        <a:bodyPr/>
        <a:lstStyle/>
        <a:p>
          <a:endParaRPr lang="en-US"/>
        </a:p>
      </dgm:t>
    </dgm:pt>
    <dgm:pt modelId="{48BC2845-6DB8-4446-A297-CF5D7A39BD5A}">
      <dgm:prSet/>
      <dgm:spPr/>
      <dgm:t>
        <a:bodyPr/>
        <a:lstStyle/>
        <a:p>
          <a:pPr algn="r"/>
          <a:r>
            <a:rPr lang="he-IL" dirty="0"/>
            <a:t>קבלת רקע קצר על היסטוריית המרפאה והצוות שלה</a:t>
          </a:r>
          <a:endParaRPr lang="en-US" dirty="0"/>
        </a:p>
      </dgm:t>
    </dgm:pt>
    <dgm:pt modelId="{9D7008B5-586F-4781-9D03-3FCCF52B6D12}" type="parTrans" cxnId="{75C47CD7-9756-4651-897C-CA07B0C1B17F}">
      <dgm:prSet/>
      <dgm:spPr/>
      <dgm:t>
        <a:bodyPr/>
        <a:lstStyle/>
        <a:p>
          <a:endParaRPr lang="en-US"/>
        </a:p>
      </dgm:t>
    </dgm:pt>
    <dgm:pt modelId="{8E485E1F-32DD-4DE6-A446-C52B1C04EB19}" type="sibTrans" cxnId="{75C47CD7-9756-4651-897C-CA07B0C1B17F}">
      <dgm:prSet/>
      <dgm:spPr/>
      <dgm:t>
        <a:bodyPr/>
        <a:lstStyle/>
        <a:p>
          <a:endParaRPr lang="en-US"/>
        </a:p>
      </dgm:t>
    </dgm:pt>
    <dgm:pt modelId="{83B50D57-8D06-4747-B740-F6B101D6AE4A}">
      <dgm:prSet/>
      <dgm:spPr/>
      <dgm:t>
        <a:bodyPr/>
        <a:lstStyle/>
        <a:p>
          <a:pPr algn="r"/>
          <a:r>
            <a:rPr lang="he-IL" dirty="0"/>
            <a:t>קבלת פירוט בדבר השירותים הניתנים במרפאה</a:t>
          </a:r>
          <a:endParaRPr lang="en-US" dirty="0"/>
        </a:p>
      </dgm:t>
    </dgm:pt>
    <dgm:pt modelId="{4BF9394C-2895-4EF7-8599-5B3C9EC72F85}" type="parTrans" cxnId="{2B47B65C-F625-4E04-8F54-DE653CC0BD8D}">
      <dgm:prSet/>
      <dgm:spPr/>
      <dgm:t>
        <a:bodyPr/>
        <a:lstStyle/>
        <a:p>
          <a:endParaRPr lang="en-US"/>
        </a:p>
      </dgm:t>
    </dgm:pt>
    <dgm:pt modelId="{DC2C1582-0881-4886-A79A-B4A7CB51777C}" type="sibTrans" cxnId="{2B47B65C-F625-4E04-8F54-DE653CC0BD8D}">
      <dgm:prSet/>
      <dgm:spPr/>
      <dgm:t>
        <a:bodyPr/>
        <a:lstStyle/>
        <a:p>
          <a:endParaRPr lang="en-US"/>
        </a:p>
      </dgm:t>
    </dgm:pt>
    <dgm:pt modelId="{D0FEA192-C8E3-49E5-A225-3171A67D3BED}">
      <dgm:prSet/>
      <dgm:spPr/>
      <dgm:t>
        <a:bodyPr/>
        <a:lstStyle/>
        <a:p>
          <a:pPr algn="r"/>
          <a:r>
            <a:rPr lang="he-IL" dirty="0"/>
            <a:t>צפיה בהמלצות מלקוחות מרוצים בעבר</a:t>
          </a:r>
          <a:endParaRPr lang="en-US" dirty="0"/>
        </a:p>
      </dgm:t>
    </dgm:pt>
    <dgm:pt modelId="{889AF1F6-8857-4AF1-8DAF-2CD4BA6DB6CD}" type="parTrans" cxnId="{A18A0FD8-F15B-4E9D-BEDE-8D243B4E0A79}">
      <dgm:prSet/>
      <dgm:spPr/>
      <dgm:t>
        <a:bodyPr/>
        <a:lstStyle/>
        <a:p>
          <a:endParaRPr lang="en-US"/>
        </a:p>
      </dgm:t>
    </dgm:pt>
    <dgm:pt modelId="{93685260-5BD2-432A-B9AC-ADD443F49C28}" type="sibTrans" cxnId="{A18A0FD8-F15B-4E9D-BEDE-8D243B4E0A79}">
      <dgm:prSet/>
      <dgm:spPr/>
      <dgm:t>
        <a:bodyPr/>
        <a:lstStyle/>
        <a:p>
          <a:endParaRPr lang="en-US"/>
        </a:p>
      </dgm:t>
    </dgm:pt>
    <dgm:pt modelId="{2136BD68-BDE2-4921-AE08-897B7AD964DC}" type="pres">
      <dgm:prSet presAssocID="{FCE55296-CB23-4B11-9FC7-0EE1240D8344}" presName="vert0" presStyleCnt="0">
        <dgm:presLayoutVars>
          <dgm:dir/>
          <dgm:animOne val="branch"/>
          <dgm:animLvl val="lvl"/>
        </dgm:presLayoutVars>
      </dgm:prSet>
      <dgm:spPr/>
    </dgm:pt>
    <dgm:pt modelId="{C98DA302-12C0-45E5-90FD-F08E1C0E4E99}" type="pres">
      <dgm:prSet presAssocID="{5D60851A-D108-48AD-9E08-977B562C0549}" presName="thickLine" presStyleLbl="alignNode1" presStyleIdx="0" presStyleCnt="5"/>
      <dgm:spPr/>
    </dgm:pt>
    <dgm:pt modelId="{B8BF1B17-353F-482F-A1BE-0F2132B4654D}" type="pres">
      <dgm:prSet presAssocID="{5D60851A-D108-48AD-9E08-977B562C0549}" presName="horz1" presStyleCnt="0"/>
      <dgm:spPr/>
    </dgm:pt>
    <dgm:pt modelId="{0805A31F-8932-43CA-AE20-82278C5286AF}" type="pres">
      <dgm:prSet presAssocID="{5D60851A-D108-48AD-9E08-977B562C0549}" presName="tx1" presStyleLbl="revTx" presStyleIdx="0" presStyleCnt="5"/>
      <dgm:spPr/>
    </dgm:pt>
    <dgm:pt modelId="{480DFEE7-E4E5-46E9-A9AA-FD3D20C659F2}" type="pres">
      <dgm:prSet presAssocID="{5D60851A-D108-48AD-9E08-977B562C0549}" presName="vert1" presStyleCnt="0"/>
      <dgm:spPr/>
    </dgm:pt>
    <dgm:pt modelId="{12834BA5-44D9-4DB0-9F6A-7ABB2C6FF97C}" type="pres">
      <dgm:prSet presAssocID="{A44F1467-7EC5-4783-B8A4-90AC001507E1}" presName="thickLine" presStyleLbl="alignNode1" presStyleIdx="1" presStyleCnt="5"/>
      <dgm:spPr/>
    </dgm:pt>
    <dgm:pt modelId="{9757C2CF-BA15-4C5F-AA8C-DF42E354BE3C}" type="pres">
      <dgm:prSet presAssocID="{A44F1467-7EC5-4783-B8A4-90AC001507E1}" presName="horz1" presStyleCnt="0"/>
      <dgm:spPr/>
    </dgm:pt>
    <dgm:pt modelId="{91579CC0-DF33-43C8-81C8-537C51951BC9}" type="pres">
      <dgm:prSet presAssocID="{A44F1467-7EC5-4783-B8A4-90AC001507E1}" presName="tx1" presStyleLbl="revTx" presStyleIdx="1" presStyleCnt="5"/>
      <dgm:spPr/>
    </dgm:pt>
    <dgm:pt modelId="{69F9A219-7BBF-4520-9864-113FF49AA417}" type="pres">
      <dgm:prSet presAssocID="{A44F1467-7EC5-4783-B8A4-90AC001507E1}" presName="vert1" presStyleCnt="0"/>
      <dgm:spPr/>
    </dgm:pt>
    <dgm:pt modelId="{39F0921E-DBBD-4A3A-A77F-3C28696D7023}" type="pres">
      <dgm:prSet presAssocID="{48BC2845-6DB8-4446-A297-CF5D7A39BD5A}" presName="thickLine" presStyleLbl="alignNode1" presStyleIdx="2" presStyleCnt="5"/>
      <dgm:spPr/>
    </dgm:pt>
    <dgm:pt modelId="{2A463A0F-3693-44C7-B56C-03017EC0FF1D}" type="pres">
      <dgm:prSet presAssocID="{48BC2845-6DB8-4446-A297-CF5D7A39BD5A}" presName="horz1" presStyleCnt="0"/>
      <dgm:spPr/>
    </dgm:pt>
    <dgm:pt modelId="{5CD49323-489F-4D2C-87A5-B25EB89AECB6}" type="pres">
      <dgm:prSet presAssocID="{48BC2845-6DB8-4446-A297-CF5D7A39BD5A}" presName="tx1" presStyleLbl="revTx" presStyleIdx="2" presStyleCnt="5"/>
      <dgm:spPr/>
    </dgm:pt>
    <dgm:pt modelId="{1CB94B32-68E3-4FF3-AC37-C04DA4BEFF06}" type="pres">
      <dgm:prSet presAssocID="{48BC2845-6DB8-4446-A297-CF5D7A39BD5A}" presName="vert1" presStyleCnt="0"/>
      <dgm:spPr/>
    </dgm:pt>
    <dgm:pt modelId="{C6BCDA80-AD29-485D-8C2E-07E7C4D14385}" type="pres">
      <dgm:prSet presAssocID="{83B50D57-8D06-4747-B740-F6B101D6AE4A}" presName="thickLine" presStyleLbl="alignNode1" presStyleIdx="3" presStyleCnt="5"/>
      <dgm:spPr/>
    </dgm:pt>
    <dgm:pt modelId="{7DEDE000-6C10-41BE-99E5-AE677528442B}" type="pres">
      <dgm:prSet presAssocID="{83B50D57-8D06-4747-B740-F6B101D6AE4A}" presName="horz1" presStyleCnt="0"/>
      <dgm:spPr/>
    </dgm:pt>
    <dgm:pt modelId="{E86975DD-8A74-4DCB-A805-D1DCB0F06BE4}" type="pres">
      <dgm:prSet presAssocID="{83B50D57-8D06-4747-B740-F6B101D6AE4A}" presName="tx1" presStyleLbl="revTx" presStyleIdx="3" presStyleCnt="5"/>
      <dgm:spPr/>
    </dgm:pt>
    <dgm:pt modelId="{56291BED-F5E2-4AEC-B041-05749C277E07}" type="pres">
      <dgm:prSet presAssocID="{83B50D57-8D06-4747-B740-F6B101D6AE4A}" presName="vert1" presStyleCnt="0"/>
      <dgm:spPr/>
    </dgm:pt>
    <dgm:pt modelId="{BCB6DFBD-67F2-4636-B63B-A136F3AF2548}" type="pres">
      <dgm:prSet presAssocID="{D0FEA192-C8E3-49E5-A225-3171A67D3BED}" presName="thickLine" presStyleLbl="alignNode1" presStyleIdx="4" presStyleCnt="5"/>
      <dgm:spPr/>
    </dgm:pt>
    <dgm:pt modelId="{98C16CCC-A983-45EA-86C8-7D4EFBE2378A}" type="pres">
      <dgm:prSet presAssocID="{D0FEA192-C8E3-49E5-A225-3171A67D3BED}" presName="horz1" presStyleCnt="0"/>
      <dgm:spPr/>
    </dgm:pt>
    <dgm:pt modelId="{C7245FDF-1FA6-4033-9F28-39DABA224313}" type="pres">
      <dgm:prSet presAssocID="{D0FEA192-C8E3-49E5-A225-3171A67D3BED}" presName="tx1" presStyleLbl="revTx" presStyleIdx="4" presStyleCnt="5"/>
      <dgm:spPr/>
    </dgm:pt>
    <dgm:pt modelId="{9167AB2E-E117-4970-8B53-699F097BF0A8}" type="pres">
      <dgm:prSet presAssocID="{D0FEA192-C8E3-49E5-A225-3171A67D3BED}" presName="vert1" presStyleCnt="0"/>
      <dgm:spPr/>
    </dgm:pt>
  </dgm:ptLst>
  <dgm:cxnLst>
    <dgm:cxn modelId="{D7783E2A-5316-4D24-BD55-F6EAEAA2C1C9}" srcId="{FCE55296-CB23-4B11-9FC7-0EE1240D8344}" destId="{5D60851A-D108-48AD-9E08-977B562C0549}" srcOrd="0" destOrd="0" parTransId="{BA7E6C88-1724-411F-B919-E7CB6B08D237}" sibTransId="{1044E43D-20B4-4858-8B67-25DE43F7F555}"/>
    <dgm:cxn modelId="{2B47B65C-F625-4E04-8F54-DE653CC0BD8D}" srcId="{FCE55296-CB23-4B11-9FC7-0EE1240D8344}" destId="{83B50D57-8D06-4747-B740-F6B101D6AE4A}" srcOrd="3" destOrd="0" parTransId="{4BF9394C-2895-4EF7-8599-5B3C9EC72F85}" sibTransId="{DC2C1582-0881-4886-A79A-B4A7CB51777C}"/>
    <dgm:cxn modelId="{6350C461-9575-41FF-BA59-AAF63745E6AC}" type="presOf" srcId="{83B50D57-8D06-4747-B740-F6B101D6AE4A}" destId="{E86975DD-8A74-4DCB-A805-D1DCB0F06BE4}" srcOrd="0" destOrd="0" presId="urn:microsoft.com/office/officeart/2008/layout/LinedList"/>
    <dgm:cxn modelId="{2A3AEF49-319D-42D8-B56E-4F62192ED938}" type="presOf" srcId="{48BC2845-6DB8-4446-A297-CF5D7A39BD5A}" destId="{5CD49323-489F-4D2C-87A5-B25EB89AECB6}" srcOrd="0" destOrd="0" presId="urn:microsoft.com/office/officeart/2008/layout/LinedList"/>
    <dgm:cxn modelId="{B4934B7C-AB72-4900-ACC6-0FABDA46C223}" type="presOf" srcId="{FCE55296-CB23-4B11-9FC7-0EE1240D8344}" destId="{2136BD68-BDE2-4921-AE08-897B7AD964DC}" srcOrd="0" destOrd="0" presId="urn:microsoft.com/office/officeart/2008/layout/LinedList"/>
    <dgm:cxn modelId="{5806D087-5E11-4929-BB2C-EDDA89380B39}" type="presOf" srcId="{D0FEA192-C8E3-49E5-A225-3171A67D3BED}" destId="{C7245FDF-1FA6-4033-9F28-39DABA224313}" srcOrd="0" destOrd="0" presId="urn:microsoft.com/office/officeart/2008/layout/LinedList"/>
    <dgm:cxn modelId="{75C47CD7-9756-4651-897C-CA07B0C1B17F}" srcId="{FCE55296-CB23-4B11-9FC7-0EE1240D8344}" destId="{48BC2845-6DB8-4446-A297-CF5D7A39BD5A}" srcOrd="2" destOrd="0" parTransId="{9D7008B5-586F-4781-9D03-3FCCF52B6D12}" sibTransId="{8E485E1F-32DD-4DE6-A446-C52B1C04EB19}"/>
    <dgm:cxn modelId="{A18A0FD8-F15B-4E9D-BEDE-8D243B4E0A79}" srcId="{FCE55296-CB23-4B11-9FC7-0EE1240D8344}" destId="{D0FEA192-C8E3-49E5-A225-3171A67D3BED}" srcOrd="4" destOrd="0" parTransId="{889AF1F6-8857-4AF1-8DAF-2CD4BA6DB6CD}" sibTransId="{93685260-5BD2-432A-B9AC-ADD443F49C28}"/>
    <dgm:cxn modelId="{AD534BD8-E7D7-495C-87E3-82DF59F4CF83}" type="presOf" srcId="{A44F1467-7EC5-4783-B8A4-90AC001507E1}" destId="{91579CC0-DF33-43C8-81C8-537C51951BC9}" srcOrd="0" destOrd="0" presId="urn:microsoft.com/office/officeart/2008/layout/LinedList"/>
    <dgm:cxn modelId="{4277B6F8-B2FF-48F6-AD82-F70C660FBDB0}" srcId="{FCE55296-CB23-4B11-9FC7-0EE1240D8344}" destId="{A44F1467-7EC5-4783-B8A4-90AC001507E1}" srcOrd="1" destOrd="0" parTransId="{527AA33D-87DE-41CC-BD2B-59C3104CF81F}" sibTransId="{B1A25E6E-AE54-4039-AF65-9C42DA476C49}"/>
    <dgm:cxn modelId="{B7EC65FC-6591-421F-879C-B39865D68F08}" type="presOf" srcId="{5D60851A-D108-48AD-9E08-977B562C0549}" destId="{0805A31F-8932-43CA-AE20-82278C5286AF}" srcOrd="0" destOrd="0" presId="urn:microsoft.com/office/officeart/2008/layout/LinedList"/>
    <dgm:cxn modelId="{388D35D1-2B02-4CDA-8412-259F2EF650DF}" type="presParOf" srcId="{2136BD68-BDE2-4921-AE08-897B7AD964DC}" destId="{C98DA302-12C0-45E5-90FD-F08E1C0E4E99}" srcOrd="0" destOrd="0" presId="urn:microsoft.com/office/officeart/2008/layout/LinedList"/>
    <dgm:cxn modelId="{1A145712-86B5-4891-BFE2-E5A8BFE07881}" type="presParOf" srcId="{2136BD68-BDE2-4921-AE08-897B7AD964DC}" destId="{B8BF1B17-353F-482F-A1BE-0F2132B4654D}" srcOrd="1" destOrd="0" presId="urn:microsoft.com/office/officeart/2008/layout/LinedList"/>
    <dgm:cxn modelId="{86577D66-E295-4620-BC05-BE9002251C53}" type="presParOf" srcId="{B8BF1B17-353F-482F-A1BE-0F2132B4654D}" destId="{0805A31F-8932-43CA-AE20-82278C5286AF}" srcOrd="0" destOrd="0" presId="urn:microsoft.com/office/officeart/2008/layout/LinedList"/>
    <dgm:cxn modelId="{9A7E5BFE-36B6-482A-B7CB-7A3D9726C0B9}" type="presParOf" srcId="{B8BF1B17-353F-482F-A1BE-0F2132B4654D}" destId="{480DFEE7-E4E5-46E9-A9AA-FD3D20C659F2}" srcOrd="1" destOrd="0" presId="urn:microsoft.com/office/officeart/2008/layout/LinedList"/>
    <dgm:cxn modelId="{586AEFFE-100C-4AEB-BCD8-0D9743330A5E}" type="presParOf" srcId="{2136BD68-BDE2-4921-AE08-897B7AD964DC}" destId="{12834BA5-44D9-4DB0-9F6A-7ABB2C6FF97C}" srcOrd="2" destOrd="0" presId="urn:microsoft.com/office/officeart/2008/layout/LinedList"/>
    <dgm:cxn modelId="{FFAAD223-FE4F-441D-8C4D-82112EC71C7B}" type="presParOf" srcId="{2136BD68-BDE2-4921-AE08-897B7AD964DC}" destId="{9757C2CF-BA15-4C5F-AA8C-DF42E354BE3C}" srcOrd="3" destOrd="0" presId="urn:microsoft.com/office/officeart/2008/layout/LinedList"/>
    <dgm:cxn modelId="{94CA1285-4F33-4C38-A17A-3FCE0C1D4FAF}" type="presParOf" srcId="{9757C2CF-BA15-4C5F-AA8C-DF42E354BE3C}" destId="{91579CC0-DF33-43C8-81C8-537C51951BC9}" srcOrd="0" destOrd="0" presId="urn:microsoft.com/office/officeart/2008/layout/LinedList"/>
    <dgm:cxn modelId="{FEA5547A-E8C2-4797-9569-29CD18AD55AE}" type="presParOf" srcId="{9757C2CF-BA15-4C5F-AA8C-DF42E354BE3C}" destId="{69F9A219-7BBF-4520-9864-113FF49AA417}" srcOrd="1" destOrd="0" presId="urn:microsoft.com/office/officeart/2008/layout/LinedList"/>
    <dgm:cxn modelId="{45583158-6559-41E9-B1DB-4A7C5872F24A}" type="presParOf" srcId="{2136BD68-BDE2-4921-AE08-897B7AD964DC}" destId="{39F0921E-DBBD-4A3A-A77F-3C28696D7023}" srcOrd="4" destOrd="0" presId="urn:microsoft.com/office/officeart/2008/layout/LinedList"/>
    <dgm:cxn modelId="{9EDEA3D9-A849-4591-9B31-DD0563E81AF3}" type="presParOf" srcId="{2136BD68-BDE2-4921-AE08-897B7AD964DC}" destId="{2A463A0F-3693-44C7-B56C-03017EC0FF1D}" srcOrd="5" destOrd="0" presId="urn:microsoft.com/office/officeart/2008/layout/LinedList"/>
    <dgm:cxn modelId="{37EA4355-D730-4E57-9A70-2FE673081E20}" type="presParOf" srcId="{2A463A0F-3693-44C7-B56C-03017EC0FF1D}" destId="{5CD49323-489F-4D2C-87A5-B25EB89AECB6}" srcOrd="0" destOrd="0" presId="urn:microsoft.com/office/officeart/2008/layout/LinedList"/>
    <dgm:cxn modelId="{C316CF2D-1D51-486D-A00D-4664300A1AB3}" type="presParOf" srcId="{2A463A0F-3693-44C7-B56C-03017EC0FF1D}" destId="{1CB94B32-68E3-4FF3-AC37-C04DA4BEFF06}" srcOrd="1" destOrd="0" presId="urn:microsoft.com/office/officeart/2008/layout/LinedList"/>
    <dgm:cxn modelId="{0E9B060E-1D9B-4910-B9B1-3F3280E5DE97}" type="presParOf" srcId="{2136BD68-BDE2-4921-AE08-897B7AD964DC}" destId="{C6BCDA80-AD29-485D-8C2E-07E7C4D14385}" srcOrd="6" destOrd="0" presId="urn:microsoft.com/office/officeart/2008/layout/LinedList"/>
    <dgm:cxn modelId="{12A961F5-420F-4607-92E0-A3A7DA0E4617}" type="presParOf" srcId="{2136BD68-BDE2-4921-AE08-897B7AD964DC}" destId="{7DEDE000-6C10-41BE-99E5-AE677528442B}" srcOrd="7" destOrd="0" presId="urn:microsoft.com/office/officeart/2008/layout/LinedList"/>
    <dgm:cxn modelId="{B38691B5-6D30-479F-BC6D-BF50D1D90328}" type="presParOf" srcId="{7DEDE000-6C10-41BE-99E5-AE677528442B}" destId="{E86975DD-8A74-4DCB-A805-D1DCB0F06BE4}" srcOrd="0" destOrd="0" presId="urn:microsoft.com/office/officeart/2008/layout/LinedList"/>
    <dgm:cxn modelId="{9601D8EA-93CB-41B3-AB92-5C34455BA874}" type="presParOf" srcId="{7DEDE000-6C10-41BE-99E5-AE677528442B}" destId="{56291BED-F5E2-4AEC-B041-05749C277E07}" srcOrd="1" destOrd="0" presId="urn:microsoft.com/office/officeart/2008/layout/LinedList"/>
    <dgm:cxn modelId="{B382CD7D-6646-47DB-AD8E-0715C027743E}" type="presParOf" srcId="{2136BD68-BDE2-4921-AE08-897B7AD964DC}" destId="{BCB6DFBD-67F2-4636-B63B-A136F3AF2548}" srcOrd="8" destOrd="0" presId="urn:microsoft.com/office/officeart/2008/layout/LinedList"/>
    <dgm:cxn modelId="{B3D9A364-E5E0-4165-BEA3-135B3E665623}" type="presParOf" srcId="{2136BD68-BDE2-4921-AE08-897B7AD964DC}" destId="{98C16CCC-A983-45EA-86C8-7D4EFBE2378A}" srcOrd="9" destOrd="0" presId="urn:microsoft.com/office/officeart/2008/layout/LinedList"/>
    <dgm:cxn modelId="{87B428E2-7E23-40B0-BC37-B724A7131B93}" type="presParOf" srcId="{98C16CCC-A983-45EA-86C8-7D4EFBE2378A}" destId="{C7245FDF-1FA6-4033-9F28-39DABA224313}" srcOrd="0" destOrd="0" presId="urn:microsoft.com/office/officeart/2008/layout/LinedList"/>
    <dgm:cxn modelId="{54F1D3B6-743D-48D6-A66A-391C1DF5C7A0}" type="presParOf" srcId="{98C16CCC-A983-45EA-86C8-7D4EFBE2378A}" destId="{9167AB2E-E117-4970-8B53-699F097BF0A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6E3B48-4727-44E6-94C4-E77E7F2BFF6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CE58AE-92E4-4FD0-B24A-1F1272E76D2A}">
      <dgm:prSet/>
      <dgm:spPr/>
      <dgm:t>
        <a:bodyPr/>
        <a:lstStyle/>
        <a:p>
          <a:pPr algn="r"/>
          <a:r>
            <a:rPr lang="he-IL" dirty="0"/>
            <a:t>כתיבת מפת האתר</a:t>
          </a:r>
          <a:endParaRPr lang="en-US" dirty="0"/>
        </a:p>
      </dgm:t>
    </dgm:pt>
    <dgm:pt modelId="{1EB8A4DE-2D6D-4829-BC9B-B3A56AA979D6}" type="parTrans" cxnId="{DCA6622F-B409-40BE-9202-AE67D2E93AA6}">
      <dgm:prSet/>
      <dgm:spPr/>
      <dgm:t>
        <a:bodyPr/>
        <a:lstStyle/>
        <a:p>
          <a:endParaRPr lang="en-US"/>
        </a:p>
      </dgm:t>
    </dgm:pt>
    <dgm:pt modelId="{7B044D77-15BF-453C-BC0E-EF25379D11B0}" type="sibTrans" cxnId="{DCA6622F-B409-40BE-9202-AE67D2E93AA6}">
      <dgm:prSet/>
      <dgm:spPr/>
      <dgm:t>
        <a:bodyPr/>
        <a:lstStyle/>
        <a:p>
          <a:endParaRPr lang="en-US"/>
        </a:p>
      </dgm:t>
    </dgm:pt>
    <dgm:pt modelId="{79364546-D856-4395-85CE-7067ED1EF98A}">
      <dgm:prSet/>
      <dgm:spPr/>
      <dgm:t>
        <a:bodyPr/>
        <a:lstStyle/>
        <a:p>
          <a:pPr algn="r"/>
          <a:r>
            <a:rPr lang="en-US" dirty="0"/>
            <a:t>Exploratory Testing</a:t>
          </a:r>
        </a:p>
      </dgm:t>
    </dgm:pt>
    <dgm:pt modelId="{479C1C11-93D1-4F65-AFEB-A52BA1D24B04}" type="parTrans" cxnId="{6473FBEF-B075-4C62-8955-E4BF7BA3A70F}">
      <dgm:prSet/>
      <dgm:spPr/>
      <dgm:t>
        <a:bodyPr/>
        <a:lstStyle/>
        <a:p>
          <a:endParaRPr lang="en-US"/>
        </a:p>
      </dgm:t>
    </dgm:pt>
    <dgm:pt modelId="{5CC38049-DA32-47D8-9389-DEE82A1A4161}" type="sibTrans" cxnId="{6473FBEF-B075-4C62-8955-E4BF7BA3A70F}">
      <dgm:prSet/>
      <dgm:spPr/>
      <dgm:t>
        <a:bodyPr/>
        <a:lstStyle/>
        <a:p>
          <a:endParaRPr lang="en-US"/>
        </a:p>
      </dgm:t>
    </dgm:pt>
    <dgm:pt modelId="{4B63F765-D095-457F-B1D2-7C7F4A281656}">
      <dgm:prSet/>
      <dgm:spPr/>
      <dgm:t>
        <a:bodyPr/>
        <a:lstStyle/>
        <a:p>
          <a:pPr algn="r"/>
          <a:r>
            <a:rPr lang="en-US" dirty="0"/>
            <a:t>Checklist</a:t>
          </a:r>
        </a:p>
      </dgm:t>
    </dgm:pt>
    <dgm:pt modelId="{75F158AD-4B6A-4C16-B5B5-566EFA19BD58}" type="parTrans" cxnId="{FA6AD0D3-FC32-4BBA-A0A0-4D0C5EB1ABEC}">
      <dgm:prSet/>
      <dgm:spPr/>
      <dgm:t>
        <a:bodyPr/>
        <a:lstStyle/>
        <a:p>
          <a:endParaRPr lang="en-US"/>
        </a:p>
      </dgm:t>
    </dgm:pt>
    <dgm:pt modelId="{7470AFDB-04C7-4DBB-8452-3C56DE8A5DCE}" type="sibTrans" cxnId="{FA6AD0D3-FC32-4BBA-A0A0-4D0C5EB1ABEC}">
      <dgm:prSet/>
      <dgm:spPr/>
      <dgm:t>
        <a:bodyPr/>
        <a:lstStyle/>
        <a:p>
          <a:endParaRPr lang="en-US"/>
        </a:p>
      </dgm:t>
    </dgm:pt>
    <dgm:pt modelId="{15BBA07B-706A-42A8-9C76-BDC7B2C7D90B}">
      <dgm:prSet/>
      <dgm:spPr/>
      <dgm:t>
        <a:bodyPr/>
        <a:lstStyle/>
        <a:p>
          <a:pPr algn="r"/>
          <a:r>
            <a:rPr lang="en-US" dirty="0"/>
            <a:t>Test Rail</a:t>
          </a:r>
          <a:r>
            <a:rPr lang="he-IL" dirty="0"/>
            <a:t> הרצת בדיקות ידניות ב- </a:t>
          </a:r>
          <a:r>
            <a:rPr lang="en-US" dirty="0"/>
            <a:t> </a:t>
          </a:r>
        </a:p>
      </dgm:t>
    </dgm:pt>
    <dgm:pt modelId="{B17856D7-56BA-4D67-8F3F-985AAFD0675A}" type="parTrans" cxnId="{AB01CD45-776F-4DA9-B927-768FF0AA7515}">
      <dgm:prSet/>
      <dgm:spPr/>
      <dgm:t>
        <a:bodyPr/>
        <a:lstStyle/>
        <a:p>
          <a:endParaRPr lang="en-US"/>
        </a:p>
      </dgm:t>
    </dgm:pt>
    <dgm:pt modelId="{4BBE0E57-4AF2-4BCC-8459-85CAD1131762}" type="sibTrans" cxnId="{AB01CD45-776F-4DA9-B927-768FF0AA7515}">
      <dgm:prSet/>
      <dgm:spPr/>
      <dgm:t>
        <a:bodyPr/>
        <a:lstStyle/>
        <a:p>
          <a:endParaRPr lang="en-US"/>
        </a:p>
      </dgm:t>
    </dgm:pt>
    <dgm:pt modelId="{3512290B-33AE-413B-83E8-80C481E90EDD}">
      <dgm:prSet/>
      <dgm:spPr/>
      <dgm:t>
        <a:bodyPr/>
        <a:lstStyle/>
        <a:p>
          <a:pPr algn="r"/>
          <a:r>
            <a:rPr lang="he-IL" dirty="0"/>
            <a:t>איתור התקלות</a:t>
          </a:r>
          <a:endParaRPr lang="en-US" dirty="0"/>
        </a:p>
      </dgm:t>
    </dgm:pt>
    <dgm:pt modelId="{D9E37F9D-BC21-4E09-863B-E3A949D09386}" type="parTrans" cxnId="{83E2A529-3102-41FA-9095-0688AFF12BE8}">
      <dgm:prSet/>
      <dgm:spPr/>
      <dgm:t>
        <a:bodyPr/>
        <a:lstStyle/>
        <a:p>
          <a:endParaRPr lang="en-US"/>
        </a:p>
      </dgm:t>
    </dgm:pt>
    <dgm:pt modelId="{0F54360E-A80F-4C12-964E-46B202EC96B2}" type="sibTrans" cxnId="{83E2A529-3102-41FA-9095-0688AFF12BE8}">
      <dgm:prSet/>
      <dgm:spPr/>
      <dgm:t>
        <a:bodyPr/>
        <a:lstStyle/>
        <a:p>
          <a:endParaRPr lang="en-US"/>
        </a:p>
      </dgm:t>
    </dgm:pt>
    <dgm:pt modelId="{0C089320-80DE-4A51-BACC-0D4C15596EAC}">
      <dgm:prSet/>
      <dgm:spPr/>
      <dgm:t>
        <a:bodyPr/>
        <a:lstStyle/>
        <a:p>
          <a:pPr algn="r"/>
          <a:r>
            <a:rPr lang="en-US" dirty="0"/>
            <a:t>Jira</a:t>
          </a:r>
          <a:r>
            <a:rPr lang="he-IL" dirty="0"/>
            <a:t> פתיחת כל התקלות ב-</a:t>
          </a:r>
          <a:endParaRPr lang="en-US" dirty="0"/>
        </a:p>
      </dgm:t>
    </dgm:pt>
    <dgm:pt modelId="{72E77E4D-72A6-404E-90EB-8916780A3CD3}" type="parTrans" cxnId="{DF1FB6DC-A880-4C6B-9582-C4B2B6866C45}">
      <dgm:prSet/>
      <dgm:spPr/>
      <dgm:t>
        <a:bodyPr/>
        <a:lstStyle/>
        <a:p>
          <a:endParaRPr lang="en-US"/>
        </a:p>
      </dgm:t>
    </dgm:pt>
    <dgm:pt modelId="{C6D4B50B-F891-49DE-A277-4FEDDD375B16}" type="sibTrans" cxnId="{DF1FB6DC-A880-4C6B-9582-C4B2B6866C45}">
      <dgm:prSet/>
      <dgm:spPr/>
      <dgm:t>
        <a:bodyPr/>
        <a:lstStyle/>
        <a:p>
          <a:endParaRPr lang="en-US"/>
        </a:p>
      </dgm:t>
    </dgm:pt>
    <dgm:pt modelId="{FBDDB914-20B6-46F2-883C-DC88BB85BDB1}">
      <dgm:prSet/>
      <dgm:spPr/>
      <dgm:t>
        <a:bodyPr/>
        <a:lstStyle/>
        <a:p>
          <a:pPr algn="r"/>
          <a:r>
            <a:rPr lang="he-IL" dirty="0"/>
            <a:t>ניתוח התוצאות</a:t>
          </a:r>
          <a:endParaRPr lang="en-US" dirty="0"/>
        </a:p>
      </dgm:t>
    </dgm:pt>
    <dgm:pt modelId="{E86D8BA8-3414-4C1C-B4C4-A90339E3F80C}" type="parTrans" cxnId="{B81B35F5-9BDC-4B8E-85E7-D294D9AE74AE}">
      <dgm:prSet/>
      <dgm:spPr/>
      <dgm:t>
        <a:bodyPr/>
        <a:lstStyle/>
        <a:p>
          <a:endParaRPr lang="en-US"/>
        </a:p>
      </dgm:t>
    </dgm:pt>
    <dgm:pt modelId="{DE9E35FD-D2A5-4279-9DCB-A175149BCA41}" type="sibTrans" cxnId="{B81B35F5-9BDC-4B8E-85E7-D294D9AE74AE}">
      <dgm:prSet/>
      <dgm:spPr/>
      <dgm:t>
        <a:bodyPr/>
        <a:lstStyle/>
        <a:p>
          <a:endParaRPr lang="en-US"/>
        </a:p>
      </dgm:t>
    </dgm:pt>
    <dgm:pt modelId="{070DB4EF-77F2-4F46-A1F3-8DC13B4C8470}">
      <dgm:prSet/>
      <dgm:spPr/>
      <dgm:t>
        <a:bodyPr/>
        <a:lstStyle/>
        <a:p>
          <a:pPr algn="r"/>
          <a:r>
            <a:rPr lang="he-IL" dirty="0"/>
            <a:t>הסקת מסקנות</a:t>
          </a:r>
          <a:endParaRPr lang="en-US" dirty="0"/>
        </a:p>
      </dgm:t>
    </dgm:pt>
    <dgm:pt modelId="{0878A673-6142-4740-AE7F-20D2D5F974E7}" type="parTrans" cxnId="{BA85D079-976B-465A-A8C5-EFF788061656}">
      <dgm:prSet/>
      <dgm:spPr/>
      <dgm:t>
        <a:bodyPr/>
        <a:lstStyle/>
        <a:p>
          <a:endParaRPr lang="en-US"/>
        </a:p>
      </dgm:t>
    </dgm:pt>
    <dgm:pt modelId="{0CC1C47C-51B5-486E-8F65-189CBBED9DC1}" type="sibTrans" cxnId="{BA85D079-976B-465A-A8C5-EFF788061656}">
      <dgm:prSet/>
      <dgm:spPr/>
      <dgm:t>
        <a:bodyPr/>
        <a:lstStyle/>
        <a:p>
          <a:endParaRPr lang="en-US"/>
        </a:p>
      </dgm:t>
    </dgm:pt>
    <dgm:pt modelId="{33836A94-213A-4BA5-B257-0825AA4A9E93}" type="pres">
      <dgm:prSet presAssocID="{456E3B48-4727-44E6-94C4-E77E7F2BFF68}" presName="vert0" presStyleCnt="0">
        <dgm:presLayoutVars>
          <dgm:dir/>
          <dgm:animOne val="branch"/>
          <dgm:animLvl val="lvl"/>
        </dgm:presLayoutVars>
      </dgm:prSet>
      <dgm:spPr/>
    </dgm:pt>
    <dgm:pt modelId="{14957C24-D309-49D8-83C1-B7CB72FCC2F2}" type="pres">
      <dgm:prSet presAssocID="{87CE58AE-92E4-4FD0-B24A-1F1272E76D2A}" presName="thickLine" presStyleLbl="alignNode1" presStyleIdx="0" presStyleCnt="8"/>
      <dgm:spPr/>
    </dgm:pt>
    <dgm:pt modelId="{B16E2F09-EE1F-4DB7-A0E3-7203318284AA}" type="pres">
      <dgm:prSet presAssocID="{87CE58AE-92E4-4FD0-B24A-1F1272E76D2A}" presName="horz1" presStyleCnt="0"/>
      <dgm:spPr/>
    </dgm:pt>
    <dgm:pt modelId="{7F6013DE-5A47-4150-B5B1-2514D2FB3640}" type="pres">
      <dgm:prSet presAssocID="{87CE58AE-92E4-4FD0-B24A-1F1272E76D2A}" presName="tx1" presStyleLbl="revTx" presStyleIdx="0" presStyleCnt="8"/>
      <dgm:spPr/>
    </dgm:pt>
    <dgm:pt modelId="{75FDE8B9-121D-4F33-AF25-336E5467536C}" type="pres">
      <dgm:prSet presAssocID="{87CE58AE-92E4-4FD0-B24A-1F1272E76D2A}" presName="vert1" presStyleCnt="0"/>
      <dgm:spPr/>
    </dgm:pt>
    <dgm:pt modelId="{946B3C93-34AB-4F12-BDF6-DECDB036CDBA}" type="pres">
      <dgm:prSet presAssocID="{79364546-D856-4395-85CE-7067ED1EF98A}" presName="thickLine" presStyleLbl="alignNode1" presStyleIdx="1" presStyleCnt="8"/>
      <dgm:spPr/>
    </dgm:pt>
    <dgm:pt modelId="{F7368AE2-7036-4CE0-82DF-757DBDD1E51A}" type="pres">
      <dgm:prSet presAssocID="{79364546-D856-4395-85CE-7067ED1EF98A}" presName="horz1" presStyleCnt="0"/>
      <dgm:spPr/>
    </dgm:pt>
    <dgm:pt modelId="{CC6D1794-BB0B-43C7-A937-33AD2B1E26E4}" type="pres">
      <dgm:prSet presAssocID="{79364546-D856-4395-85CE-7067ED1EF98A}" presName="tx1" presStyleLbl="revTx" presStyleIdx="1" presStyleCnt="8"/>
      <dgm:spPr/>
    </dgm:pt>
    <dgm:pt modelId="{06593209-B720-4307-BB61-6F79109EF701}" type="pres">
      <dgm:prSet presAssocID="{79364546-D856-4395-85CE-7067ED1EF98A}" presName="vert1" presStyleCnt="0"/>
      <dgm:spPr/>
    </dgm:pt>
    <dgm:pt modelId="{70A891FF-4E64-4254-91BA-CDA7F9E51491}" type="pres">
      <dgm:prSet presAssocID="{4B63F765-D095-457F-B1D2-7C7F4A281656}" presName="thickLine" presStyleLbl="alignNode1" presStyleIdx="2" presStyleCnt="8"/>
      <dgm:spPr/>
    </dgm:pt>
    <dgm:pt modelId="{25CF5F41-BA53-4351-880F-DC18D3F65A9B}" type="pres">
      <dgm:prSet presAssocID="{4B63F765-D095-457F-B1D2-7C7F4A281656}" presName="horz1" presStyleCnt="0"/>
      <dgm:spPr/>
    </dgm:pt>
    <dgm:pt modelId="{D947A666-2D1D-47A6-82CC-2309D56DB338}" type="pres">
      <dgm:prSet presAssocID="{4B63F765-D095-457F-B1D2-7C7F4A281656}" presName="tx1" presStyleLbl="revTx" presStyleIdx="2" presStyleCnt="8"/>
      <dgm:spPr/>
    </dgm:pt>
    <dgm:pt modelId="{3E412129-C4D2-4983-8E7C-4B57138692A7}" type="pres">
      <dgm:prSet presAssocID="{4B63F765-D095-457F-B1D2-7C7F4A281656}" presName="vert1" presStyleCnt="0"/>
      <dgm:spPr/>
    </dgm:pt>
    <dgm:pt modelId="{26A68E0E-E54E-4292-9B25-F8F40DC3EC35}" type="pres">
      <dgm:prSet presAssocID="{15BBA07B-706A-42A8-9C76-BDC7B2C7D90B}" presName="thickLine" presStyleLbl="alignNode1" presStyleIdx="3" presStyleCnt="8"/>
      <dgm:spPr/>
    </dgm:pt>
    <dgm:pt modelId="{CE35D8CC-8C12-4BB3-BE06-AC35B7D06FED}" type="pres">
      <dgm:prSet presAssocID="{15BBA07B-706A-42A8-9C76-BDC7B2C7D90B}" presName="horz1" presStyleCnt="0"/>
      <dgm:spPr/>
    </dgm:pt>
    <dgm:pt modelId="{0EE50A15-EC9F-44F3-B76C-601DA29E03AA}" type="pres">
      <dgm:prSet presAssocID="{15BBA07B-706A-42A8-9C76-BDC7B2C7D90B}" presName="tx1" presStyleLbl="revTx" presStyleIdx="3" presStyleCnt="8"/>
      <dgm:spPr/>
    </dgm:pt>
    <dgm:pt modelId="{CC820953-EB61-464C-959F-7417F4D3B3DA}" type="pres">
      <dgm:prSet presAssocID="{15BBA07B-706A-42A8-9C76-BDC7B2C7D90B}" presName="vert1" presStyleCnt="0"/>
      <dgm:spPr/>
    </dgm:pt>
    <dgm:pt modelId="{D1C5D984-DA2B-48B9-8BD1-B084EE1166AC}" type="pres">
      <dgm:prSet presAssocID="{3512290B-33AE-413B-83E8-80C481E90EDD}" presName="thickLine" presStyleLbl="alignNode1" presStyleIdx="4" presStyleCnt="8"/>
      <dgm:spPr/>
    </dgm:pt>
    <dgm:pt modelId="{1E9DB048-679A-40A5-9B4E-80DFE21579E9}" type="pres">
      <dgm:prSet presAssocID="{3512290B-33AE-413B-83E8-80C481E90EDD}" presName="horz1" presStyleCnt="0"/>
      <dgm:spPr/>
    </dgm:pt>
    <dgm:pt modelId="{4D997090-932B-41B1-B697-5C5B51D16CFA}" type="pres">
      <dgm:prSet presAssocID="{3512290B-33AE-413B-83E8-80C481E90EDD}" presName="tx1" presStyleLbl="revTx" presStyleIdx="4" presStyleCnt="8"/>
      <dgm:spPr/>
    </dgm:pt>
    <dgm:pt modelId="{F0D2E638-9A25-4798-8B38-07E5FE46773D}" type="pres">
      <dgm:prSet presAssocID="{3512290B-33AE-413B-83E8-80C481E90EDD}" presName="vert1" presStyleCnt="0"/>
      <dgm:spPr/>
    </dgm:pt>
    <dgm:pt modelId="{0EE448D9-1A07-478A-A93D-810164A3E2CE}" type="pres">
      <dgm:prSet presAssocID="{0C089320-80DE-4A51-BACC-0D4C15596EAC}" presName="thickLine" presStyleLbl="alignNode1" presStyleIdx="5" presStyleCnt="8"/>
      <dgm:spPr/>
    </dgm:pt>
    <dgm:pt modelId="{EB8900E9-433F-4621-A5AB-A995E5AF1061}" type="pres">
      <dgm:prSet presAssocID="{0C089320-80DE-4A51-BACC-0D4C15596EAC}" presName="horz1" presStyleCnt="0"/>
      <dgm:spPr/>
    </dgm:pt>
    <dgm:pt modelId="{146B093E-8302-4FB2-B165-CAADF6DF917D}" type="pres">
      <dgm:prSet presAssocID="{0C089320-80DE-4A51-BACC-0D4C15596EAC}" presName="tx1" presStyleLbl="revTx" presStyleIdx="5" presStyleCnt="8"/>
      <dgm:spPr/>
    </dgm:pt>
    <dgm:pt modelId="{865BA56F-BC0D-45F1-AC60-985AEE3959FB}" type="pres">
      <dgm:prSet presAssocID="{0C089320-80DE-4A51-BACC-0D4C15596EAC}" presName="vert1" presStyleCnt="0"/>
      <dgm:spPr/>
    </dgm:pt>
    <dgm:pt modelId="{402E91E9-8D24-4BEE-9ED8-3A6BB74B24D3}" type="pres">
      <dgm:prSet presAssocID="{FBDDB914-20B6-46F2-883C-DC88BB85BDB1}" presName="thickLine" presStyleLbl="alignNode1" presStyleIdx="6" presStyleCnt="8"/>
      <dgm:spPr/>
    </dgm:pt>
    <dgm:pt modelId="{69CC5C2B-C5A6-4D71-A110-5A6A29E129AF}" type="pres">
      <dgm:prSet presAssocID="{FBDDB914-20B6-46F2-883C-DC88BB85BDB1}" presName="horz1" presStyleCnt="0"/>
      <dgm:spPr/>
    </dgm:pt>
    <dgm:pt modelId="{91F1857E-5B6B-48E0-B465-FA6B262B1295}" type="pres">
      <dgm:prSet presAssocID="{FBDDB914-20B6-46F2-883C-DC88BB85BDB1}" presName="tx1" presStyleLbl="revTx" presStyleIdx="6" presStyleCnt="8"/>
      <dgm:spPr/>
    </dgm:pt>
    <dgm:pt modelId="{8EF2E552-00C7-417B-A730-D6EB57776AC1}" type="pres">
      <dgm:prSet presAssocID="{FBDDB914-20B6-46F2-883C-DC88BB85BDB1}" presName="vert1" presStyleCnt="0"/>
      <dgm:spPr/>
    </dgm:pt>
    <dgm:pt modelId="{43C64B65-C713-4633-B8DE-A4C695185A6B}" type="pres">
      <dgm:prSet presAssocID="{070DB4EF-77F2-4F46-A1F3-8DC13B4C8470}" presName="thickLine" presStyleLbl="alignNode1" presStyleIdx="7" presStyleCnt="8"/>
      <dgm:spPr/>
    </dgm:pt>
    <dgm:pt modelId="{CB18ECA6-0C49-4A14-9826-162D5AAB9657}" type="pres">
      <dgm:prSet presAssocID="{070DB4EF-77F2-4F46-A1F3-8DC13B4C8470}" presName="horz1" presStyleCnt="0"/>
      <dgm:spPr/>
    </dgm:pt>
    <dgm:pt modelId="{5FB73323-857F-4D3B-89EE-808467EBF079}" type="pres">
      <dgm:prSet presAssocID="{070DB4EF-77F2-4F46-A1F3-8DC13B4C8470}" presName="tx1" presStyleLbl="revTx" presStyleIdx="7" presStyleCnt="8"/>
      <dgm:spPr/>
    </dgm:pt>
    <dgm:pt modelId="{22C9D858-B30B-4386-B8A6-E5D6DB32E68C}" type="pres">
      <dgm:prSet presAssocID="{070DB4EF-77F2-4F46-A1F3-8DC13B4C8470}" presName="vert1" presStyleCnt="0"/>
      <dgm:spPr/>
    </dgm:pt>
  </dgm:ptLst>
  <dgm:cxnLst>
    <dgm:cxn modelId="{DB60AA16-C001-4E27-865B-F009EA397400}" type="presOf" srcId="{070DB4EF-77F2-4F46-A1F3-8DC13B4C8470}" destId="{5FB73323-857F-4D3B-89EE-808467EBF079}" srcOrd="0" destOrd="0" presId="urn:microsoft.com/office/officeart/2008/layout/LinedList"/>
    <dgm:cxn modelId="{D7D2801A-5BA8-4B37-ABA4-82A632823C9F}" type="presOf" srcId="{79364546-D856-4395-85CE-7067ED1EF98A}" destId="{CC6D1794-BB0B-43C7-A937-33AD2B1E26E4}" srcOrd="0" destOrd="0" presId="urn:microsoft.com/office/officeart/2008/layout/LinedList"/>
    <dgm:cxn modelId="{83E2A529-3102-41FA-9095-0688AFF12BE8}" srcId="{456E3B48-4727-44E6-94C4-E77E7F2BFF68}" destId="{3512290B-33AE-413B-83E8-80C481E90EDD}" srcOrd="4" destOrd="0" parTransId="{D9E37F9D-BC21-4E09-863B-E3A949D09386}" sibTransId="{0F54360E-A80F-4C12-964E-46B202EC96B2}"/>
    <dgm:cxn modelId="{DCA6622F-B409-40BE-9202-AE67D2E93AA6}" srcId="{456E3B48-4727-44E6-94C4-E77E7F2BFF68}" destId="{87CE58AE-92E4-4FD0-B24A-1F1272E76D2A}" srcOrd="0" destOrd="0" parTransId="{1EB8A4DE-2D6D-4829-BC9B-B3A56AA979D6}" sibTransId="{7B044D77-15BF-453C-BC0E-EF25379D11B0}"/>
    <dgm:cxn modelId="{CA34D031-7813-41B6-A79A-BF07542C5FA9}" type="presOf" srcId="{0C089320-80DE-4A51-BACC-0D4C15596EAC}" destId="{146B093E-8302-4FB2-B165-CAADF6DF917D}" srcOrd="0" destOrd="0" presId="urn:microsoft.com/office/officeart/2008/layout/LinedList"/>
    <dgm:cxn modelId="{AB01CD45-776F-4DA9-B927-768FF0AA7515}" srcId="{456E3B48-4727-44E6-94C4-E77E7F2BFF68}" destId="{15BBA07B-706A-42A8-9C76-BDC7B2C7D90B}" srcOrd="3" destOrd="0" parTransId="{B17856D7-56BA-4D67-8F3F-985AAFD0675A}" sibTransId="{4BBE0E57-4AF2-4BCC-8459-85CAD1131762}"/>
    <dgm:cxn modelId="{BA85D079-976B-465A-A8C5-EFF788061656}" srcId="{456E3B48-4727-44E6-94C4-E77E7F2BFF68}" destId="{070DB4EF-77F2-4F46-A1F3-8DC13B4C8470}" srcOrd="7" destOrd="0" parTransId="{0878A673-6142-4740-AE7F-20D2D5F974E7}" sibTransId="{0CC1C47C-51B5-486E-8F65-189CBBED9DC1}"/>
    <dgm:cxn modelId="{B84EB389-2FE8-4A85-8296-A8209CA7DBC1}" type="presOf" srcId="{4B63F765-D095-457F-B1D2-7C7F4A281656}" destId="{D947A666-2D1D-47A6-82CC-2309D56DB338}" srcOrd="0" destOrd="0" presId="urn:microsoft.com/office/officeart/2008/layout/LinedList"/>
    <dgm:cxn modelId="{695FFB90-BA2B-46CC-A4D0-9B5567B7E7A6}" type="presOf" srcId="{15BBA07B-706A-42A8-9C76-BDC7B2C7D90B}" destId="{0EE50A15-EC9F-44F3-B76C-601DA29E03AA}" srcOrd="0" destOrd="0" presId="urn:microsoft.com/office/officeart/2008/layout/LinedList"/>
    <dgm:cxn modelId="{9D5B9699-52BD-4DB5-8348-C565B16A6E0E}" type="presOf" srcId="{456E3B48-4727-44E6-94C4-E77E7F2BFF68}" destId="{33836A94-213A-4BA5-B257-0825AA4A9E93}" srcOrd="0" destOrd="0" presId="urn:microsoft.com/office/officeart/2008/layout/LinedList"/>
    <dgm:cxn modelId="{AD3DFA9A-FB84-4D6A-BA70-768405127599}" type="presOf" srcId="{3512290B-33AE-413B-83E8-80C481E90EDD}" destId="{4D997090-932B-41B1-B697-5C5B51D16CFA}" srcOrd="0" destOrd="0" presId="urn:microsoft.com/office/officeart/2008/layout/LinedList"/>
    <dgm:cxn modelId="{41987EBF-DFF8-4D7B-AAA3-3078002CBBCA}" type="presOf" srcId="{FBDDB914-20B6-46F2-883C-DC88BB85BDB1}" destId="{91F1857E-5B6B-48E0-B465-FA6B262B1295}" srcOrd="0" destOrd="0" presId="urn:microsoft.com/office/officeart/2008/layout/LinedList"/>
    <dgm:cxn modelId="{60E5C2CC-9167-4F11-A2C2-18ECBD9978E8}" type="presOf" srcId="{87CE58AE-92E4-4FD0-B24A-1F1272E76D2A}" destId="{7F6013DE-5A47-4150-B5B1-2514D2FB3640}" srcOrd="0" destOrd="0" presId="urn:microsoft.com/office/officeart/2008/layout/LinedList"/>
    <dgm:cxn modelId="{FA6AD0D3-FC32-4BBA-A0A0-4D0C5EB1ABEC}" srcId="{456E3B48-4727-44E6-94C4-E77E7F2BFF68}" destId="{4B63F765-D095-457F-B1D2-7C7F4A281656}" srcOrd="2" destOrd="0" parTransId="{75F158AD-4B6A-4C16-B5B5-566EFA19BD58}" sibTransId="{7470AFDB-04C7-4DBB-8452-3C56DE8A5DCE}"/>
    <dgm:cxn modelId="{DF1FB6DC-A880-4C6B-9582-C4B2B6866C45}" srcId="{456E3B48-4727-44E6-94C4-E77E7F2BFF68}" destId="{0C089320-80DE-4A51-BACC-0D4C15596EAC}" srcOrd="5" destOrd="0" parTransId="{72E77E4D-72A6-404E-90EB-8916780A3CD3}" sibTransId="{C6D4B50B-F891-49DE-A277-4FEDDD375B16}"/>
    <dgm:cxn modelId="{6473FBEF-B075-4C62-8955-E4BF7BA3A70F}" srcId="{456E3B48-4727-44E6-94C4-E77E7F2BFF68}" destId="{79364546-D856-4395-85CE-7067ED1EF98A}" srcOrd="1" destOrd="0" parTransId="{479C1C11-93D1-4F65-AFEB-A52BA1D24B04}" sibTransId="{5CC38049-DA32-47D8-9389-DEE82A1A4161}"/>
    <dgm:cxn modelId="{B81B35F5-9BDC-4B8E-85E7-D294D9AE74AE}" srcId="{456E3B48-4727-44E6-94C4-E77E7F2BFF68}" destId="{FBDDB914-20B6-46F2-883C-DC88BB85BDB1}" srcOrd="6" destOrd="0" parTransId="{E86D8BA8-3414-4C1C-B4C4-A90339E3F80C}" sibTransId="{DE9E35FD-D2A5-4279-9DCB-A175149BCA41}"/>
    <dgm:cxn modelId="{0BA0F18F-7448-47D0-9307-D3E349BB1952}" type="presParOf" srcId="{33836A94-213A-4BA5-B257-0825AA4A9E93}" destId="{14957C24-D309-49D8-83C1-B7CB72FCC2F2}" srcOrd="0" destOrd="0" presId="urn:microsoft.com/office/officeart/2008/layout/LinedList"/>
    <dgm:cxn modelId="{A3889711-2F84-485E-A13D-AFEBD4F87B95}" type="presParOf" srcId="{33836A94-213A-4BA5-B257-0825AA4A9E93}" destId="{B16E2F09-EE1F-4DB7-A0E3-7203318284AA}" srcOrd="1" destOrd="0" presId="urn:microsoft.com/office/officeart/2008/layout/LinedList"/>
    <dgm:cxn modelId="{5D2B7972-6799-48CB-A615-B99C6352E6BD}" type="presParOf" srcId="{B16E2F09-EE1F-4DB7-A0E3-7203318284AA}" destId="{7F6013DE-5A47-4150-B5B1-2514D2FB3640}" srcOrd="0" destOrd="0" presId="urn:microsoft.com/office/officeart/2008/layout/LinedList"/>
    <dgm:cxn modelId="{4F07BBA5-1D43-4FFB-8DBE-508E2C298680}" type="presParOf" srcId="{B16E2F09-EE1F-4DB7-A0E3-7203318284AA}" destId="{75FDE8B9-121D-4F33-AF25-336E5467536C}" srcOrd="1" destOrd="0" presId="urn:microsoft.com/office/officeart/2008/layout/LinedList"/>
    <dgm:cxn modelId="{FDEDB891-3DE5-48CD-9C7C-83D86131D1F7}" type="presParOf" srcId="{33836A94-213A-4BA5-B257-0825AA4A9E93}" destId="{946B3C93-34AB-4F12-BDF6-DECDB036CDBA}" srcOrd="2" destOrd="0" presId="urn:microsoft.com/office/officeart/2008/layout/LinedList"/>
    <dgm:cxn modelId="{427354BA-AFBE-4DAB-A261-53507F2345C9}" type="presParOf" srcId="{33836A94-213A-4BA5-B257-0825AA4A9E93}" destId="{F7368AE2-7036-4CE0-82DF-757DBDD1E51A}" srcOrd="3" destOrd="0" presId="urn:microsoft.com/office/officeart/2008/layout/LinedList"/>
    <dgm:cxn modelId="{AE350BBA-608A-49F7-B959-7D3E6810C603}" type="presParOf" srcId="{F7368AE2-7036-4CE0-82DF-757DBDD1E51A}" destId="{CC6D1794-BB0B-43C7-A937-33AD2B1E26E4}" srcOrd="0" destOrd="0" presId="urn:microsoft.com/office/officeart/2008/layout/LinedList"/>
    <dgm:cxn modelId="{63E67B87-9463-46BA-804F-E2716444F180}" type="presParOf" srcId="{F7368AE2-7036-4CE0-82DF-757DBDD1E51A}" destId="{06593209-B720-4307-BB61-6F79109EF701}" srcOrd="1" destOrd="0" presId="urn:microsoft.com/office/officeart/2008/layout/LinedList"/>
    <dgm:cxn modelId="{5C05D9A0-93CF-4120-8D89-D62846D0B8FD}" type="presParOf" srcId="{33836A94-213A-4BA5-B257-0825AA4A9E93}" destId="{70A891FF-4E64-4254-91BA-CDA7F9E51491}" srcOrd="4" destOrd="0" presId="urn:microsoft.com/office/officeart/2008/layout/LinedList"/>
    <dgm:cxn modelId="{A0A7E150-7612-474E-8486-1BB0B654AC4F}" type="presParOf" srcId="{33836A94-213A-4BA5-B257-0825AA4A9E93}" destId="{25CF5F41-BA53-4351-880F-DC18D3F65A9B}" srcOrd="5" destOrd="0" presId="urn:microsoft.com/office/officeart/2008/layout/LinedList"/>
    <dgm:cxn modelId="{CCFD3585-FD7A-42E1-9128-8AEABEE1FBB9}" type="presParOf" srcId="{25CF5F41-BA53-4351-880F-DC18D3F65A9B}" destId="{D947A666-2D1D-47A6-82CC-2309D56DB338}" srcOrd="0" destOrd="0" presId="urn:microsoft.com/office/officeart/2008/layout/LinedList"/>
    <dgm:cxn modelId="{30FE9C3C-886B-4493-903C-43FCABBEED3A}" type="presParOf" srcId="{25CF5F41-BA53-4351-880F-DC18D3F65A9B}" destId="{3E412129-C4D2-4983-8E7C-4B57138692A7}" srcOrd="1" destOrd="0" presId="urn:microsoft.com/office/officeart/2008/layout/LinedList"/>
    <dgm:cxn modelId="{5AB57668-C04C-4C34-AF95-07690632C5FD}" type="presParOf" srcId="{33836A94-213A-4BA5-B257-0825AA4A9E93}" destId="{26A68E0E-E54E-4292-9B25-F8F40DC3EC35}" srcOrd="6" destOrd="0" presId="urn:microsoft.com/office/officeart/2008/layout/LinedList"/>
    <dgm:cxn modelId="{DC3A3B26-7A31-497C-9A5F-B009779DD536}" type="presParOf" srcId="{33836A94-213A-4BA5-B257-0825AA4A9E93}" destId="{CE35D8CC-8C12-4BB3-BE06-AC35B7D06FED}" srcOrd="7" destOrd="0" presId="urn:microsoft.com/office/officeart/2008/layout/LinedList"/>
    <dgm:cxn modelId="{FF0A3858-01C0-4395-91D1-5C4324CB88B9}" type="presParOf" srcId="{CE35D8CC-8C12-4BB3-BE06-AC35B7D06FED}" destId="{0EE50A15-EC9F-44F3-B76C-601DA29E03AA}" srcOrd="0" destOrd="0" presId="urn:microsoft.com/office/officeart/2008/layout/LinedList"/>
    <dgm:cxn modelId="{68FC12A3-00E9-470D-8AC8-AD599BFDB6E4}" type="presParOf" srcId="{CE35D8CC-8C12-4BB3-BE06-AC35B7D06FED}" destId="{CC820953-EB61-464C-959F-7417F4D3B3DA}" srcOrd="1" destOrd="0" presId="urn:microsoft.com/office/officeart/2008/layout/LinedList"/>
    <dgm:cxn modelId="{D1A6D485-B91B-469F-A76C-BD3FD57389B4}" type="presParOf" srcId="{33836A94-213A-4BA5-B257-0825AA4A9E93}" destId="{D1C5D984-DA2B-48B9-8BD1-B084EE1166AC}" srcOrd="8" destOrd="0" presId="urn:microsoft.com/office/officeart/2008/layout/LinedList"/>
    <dgm:cxn modelId="{0443B3E1-BAFF-403B-A72D-C4E61C4C54CF}" type="presParOf" srcId="{33836A94-213A-4BA5-B257-0825AA4A9E93}" destId="{1E9DB048-679A-40A5-9B4E-80DFE21579E9}" srcOrd="9" destOrd="0" presId="urn:microsoft.com/office/officeart/2008/layout/LinedList"/>
    <dgm:cxn modelId="{95BF8FEC-6C5B-4871-9783-FEE96692F515}" type="presParOf" srcId="{1E9DB048-679A-40A5-9B4E-80DFE21579E9}" destId="{4D997090-932B-41B1-B697-5C5B51D16CFA}" srcOrd="0" destOrd="0" presId="urn:microsoft.com/office/officeart/2008/layout/LinedList"/>
    <dgm:cxn modelId="{543DBFDA-AC92-4756-81BF-AD85FAE64B65}" type="presParOf" srcId="{1E9DB048-679A-40A5-9B4E-80DFE21579E9}" destId="{F0D2E638-9A25-4798-8B38-07E5FE46773D}" srcOrd="1" destOrd="0" presId="urn:microsoft.com/office/officeart/2008/layout/LinedList"/>
    <dgm:cxn modelId="{0ACBA563-ADB3-40E7-BCCB-887938331248}" type="presParOf" srcId="{33836A94-213A-4BA5-B257-0825AA4A9E93}" destId="{0EE448D9-1A07-478A-A93D-810164A3E2CE}" srcOrd="10" destOrd="0" presId="urn:microsoft.com/office/officeart/2008/layout/LinedList"/>
    <dgm:cxn modelId="{48E6968B-EBC1-415C-9542-2706D1EAFAF7}" type="presParOf" srcId="{33836A94-213A-4BA5-B257-0825AA4A9E93}" destId="{EB8900E9-433F-4621-A5AB-A995E5AF1061}" srcOrd="11" destOrd="0" presId="urn:microsoft.com/office/officeart/2008/layout/LinedList"/>
    <dgm:cxn modelId="{DDCBD026-7A64-4E25-ABC8-DE0BDD3DDD63}" type="presParOf" srcId="{EB8900E9-433F-4621-A5AB-A995E5AF1061}" destId="{146B093E-8302-4FB2-B165-CAADF6DF917D}" srcOrd="0" destOrd="0" presId="urn:microsoft.com/office/officeart/2008/layout/LinedList"/>
    <dgm:cxn modelId="{7B1FA020-B446-48F0-BDF0-760718B1AC07}" type="presParOf" srcId="{EB8900E9-433F-4621-A5AB-A995E5AF1061}" destId="{865BA56F-BC0D-45F1-AC60-985AEE3959FB}" srcOrd="1" destOrd="0" presId="urn:microsoft.com/office/officeart/2008/layout/LinedList"/>
    <dgm:cxn modelId="{345B6D01-05C1-4C05-9603-6C1EDEDF70C8}" type="presParOf" srcId="{33836A94-213A-4BA5-B257-0825AA4A9E93}" destId="{402E91E9-8D24-4BEE-9ED8-3A6BB74B24D3}" srcOrd="12" destOrd="0" presId="urn:microsoft.com/office/officeart/2008/layout/LinedList"/>
    <dgm:cxn modelId="{C5F83C08-A847-434E-91EF-D0D01C569198}" type="presParOf" srcId="{33836A94-213A-4BA5-B257-0825AA4A9E93}" destId="{69CC5C2B-C5A6-4D71-A110-5A6A29E129AF}" srcOrd="13" destOrd="0" presId="urn:microsoft.com/office/officeart/2008/layout/LinedList"/>
    <dgm:cxn modelId="{8EDAC234-F63D-45C4-AF05-F8C1A308B156}" type="presParOf" srcId="{69CC5C2B-C5A6-4D71-A110-5A6A29E129AF}" destId="{91F1857E-5B6B-48E0-B465-FA6B262B1295}" srcOrd="0" destOrd="0" presId="urn:microsoft.com/office/officeart/2008/layout/LinedList"/>
    <dgm:cxn modelId="{92DAF9E4-499E-4337-84D2-37A08FAA033B}" type="presParOf" srcId="{69CC5C2B-C5A6-4D71-A110-5A6A29E129AF}" destId="{8EF2E552-00C7-417B-A730-D6EB57776AC1}" srcOrd="1" destOrd="0" presId="urn:microsoft.com/office/officeart/2008/layout/LinedList"/>
    <dgm:cxn modelId="{44E8F514-042C-48FE-BB51-42B7905592D2}" type="presParOf" srcId="{33836A94-213A-4BA5-B257-0825AA4A9E93}" destId="{43C64B65-C713-4633-B8DE-A4C695185A6B}" srcOrd="14" destOrd="0" presId="urn:microsoft.com/office/officeart/2008/layout/LinedList"/>
    <dgm:cxn modelId="{73D2C473-8993-4300-A0A7-50B09E362EA5}" type="presParOf" srcId="{33836A94-213A-4BA5-B257-0825AA4A9E93}" destId="{CB18ECA6-0C49-4A14-9826-162D5AAB9657}" srcOrd="15" destOrd="0" presId="urn:microsoft.com/office/officeart/2008/layout/LinedList"/>
    <dgm:cxn modelId="{6A9E4DA8-2266-46EB-949F-127F2D1303FB}" type="presParOf" srcId="{CB18ECA6-0C49-4A14-9826-162D5AAB9657}" destId="{5FB73323-857F-4D3B-89EE-808467EBF079}" srcOrd="0" destOrd="0" presId="urn:microsoft.com/office/officeart/2008/layout/LinedList"/>
    <dgm:cxn modelId="{D1B5177C-1EA4-4440-9CE0-5935B6DFB4F3}" type="presParOf" srcId="{CB18ECA6-0C49-4A14-9826-162D5AAB9657}" destId="{22C9D858-B30B-4386-B8A6-E5D6DB32E68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4D3B1-9CB0-44F4-8E82-A01F52CB6E3B}">
      <dsp:nvSpPr>
        <dsp:cNvPr id="0" name=""/>
        <dsp:cNvSpPr/>
      </dsp:nvSpPr>
      <dsp:spPr>
        <a:xfrm>
          <a:off x="549194" y="316071"/>
          <a:ext cx="878461" cy="8784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EE8A1F-C200-48CF-9EE6-10D6331C5979}">
      <dsp:nvSpPr>
        <dsp:cNvPr id="0" name=""/>
        <dsp:cNvSpPr/>
      </dsp:nvSpPr>
      <dsp:spPr>
        <a:xfrm>
          <a:off x="64353" y="1465028"/>
          <a:ext cx="19521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he-IL" sz="1600" kern="1200"/>
            <a:t>הצגת סיכום תהליך הבדיקות שתוכננו ושנעשו</a:t>
          </a:r>
          <a:endParaRPr lang="en-US" sz="1600" kern="1200"/>
        </a:p>
      </dsp:txBody>
      <dsp:txXfrm>
        <a:off x="64353" y="1465028"/>
        <a:ext cx="1952136" cy="720000"/>
      </dsp:txXfrm>
    </dsp:sp>
    <dsp:sp modelId="{4D7C7E8A-2078-4898-A0B2-5B687B01E6D5}">
      <dsp:nvSpPr>
        <dsp:cNvPr id="0" name=""/>
        <dsp:cNvSpPr/>
      </dsp:nvSpPr>
      <dsp:spPr>
        <a:xfrm>
          <a:off x="2894950" y="304458"/>
          <a:ext cx="878461" cy="8784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A62B41-E6AD-4C5F-AE26-D115E15FEF13}">
      <dsp:nvSpPr>
        <dsp:cNvPr id="0" name=""/>
        <dsp:cNvSpPr/>
      </dsp:nvSpPr>
      <dsp:spPr>
        <a:xfrm>
          <a:off x="2358113" y="1465028"/>
          <a:ext cx="19521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he-IL" sz="1600" kern="1200"/>
            <a:t>ניתוח התוצאות</a:t>
          </a:r>
          <a:endParaRPr lang="en-US" sz="1600" kern="1200"/>
        </a:p>
      </dsp:txBody>
      <dsp:txXfrm>
        <a:off x="2358113" y="1465028"/>
        <a:ext cx="1952136" cy="720000"/>
      </dsp:txXfrm>
    </dsp:sp>
    <dsp:sp modelId="{224DDAF1-209A-4C93-A2A2-72378F1DA832}">
      <dsp:nvSpPr>
        <dsp:cNvPr id="0" name=""/>
        <dsp:cNvSpPr/>
      </dsp:nvSpPr>
      <dsp:spPr>
        <a:xfrm>
          <a:off x="5188711" y="304458"/>
          <a:ext cx="878461" cy="8784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A1C53E-1588-4269-8469-7D5DC719B28F}">
      <dsp:nvSpPr>
        <dsp:cNvPr id="0" name=""/>
        <dsp:cNvSpPr/>
      </dsp:nvSpPr>
      <dsp:spPr>
        <a:xfrm>
          <a:off x="4651873" y="1465028"/>
          <a:ext cx="19521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he-IL" sz="1600" kern="1200"/>
            <a:t>מתן חוות דעת למנהל הפרויקט וללקוח</a:t>
          </a:r>
          <a:endParaRPr lang="en-US" sz="1600" kern="1200"/>
        </a:p>
      </dsp:txBody>
      <dsp:txXfrm>
        <a:off x="4651873" y="1465028"/>
        <a:ext cx="195213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DA302-12C0-45E5-90FD-F08E1C0E4E99}">
      <dsp:nvSpPr>
        <dsp:cNvPr id="0" name=""/>
        <dsp:cNvSpPr/>
      </dsp:nvSpPr>
      <dsp:spPr>
        <a:xfrm>
          <a:off x="0" y="417"/>
          <a:ext cx="647267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05A31F-8932-43CA-AE20-82278C5286AF}">
      <dsp:nvSpPr>
        <dsp:cNvPr id="0" name=""/>
        <dsp:cNvSpPr/>
      </dsp:nvSpPr>
      <dsp:spPr>
        <a:xfrm>
          <a:off x="0" y="417"/>
          <a:ext cx="6472670" cy="68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he-IL" sz="2400" kern="1200" dirty="0"/>
            <a:t>יצירת קשר עם המרפאה</a:t>
          </a:r>
          <a:endParaRPr lang="en-US" sz="2400" kern="1200" dirty="0"/>
        </a:p>
      </dsp:txBody>
      <dsp:txXfrm>
        <a:off x="0" y="417"/>
        <a:ext cx="6472670" cy="683889"/>
      </dsp:txXfrm>
    </dsp:sp>
    <dsp:sp modelId="{12834BA5-44D9-4DB0-9F6A-7ABB2C6FF97C}">
      <dsp:nvSpPr>
        <dsp:cNvPr id="0" name=""/>
        <dsp:cNvSpPr/>
      </dsp:nvSpPr>
      <dsp:spPr>
        <a:xfrm>
          <a:off x="0" y="684307"/>
          <a:ext cx="6472670" cy="0"/>
        </a:xfrm>
        <a:prstGeom prst="line">
          <a:avLst/>
        </a:prstGeom>
        <a:solidFill>
          <a:schemeClr val="accent2">
            <a:hueOff val="287373"/>
            <a:satOff val="-4693"/>
            <a:lumOff val="294"/>
            <a:alphaOff val="0"/>
          </a:schemeClr>
        </a:solidFill>
        <a:ln w="12700" cap="flat" cmpd="sng" algn="ctr">
          <a:solidFill>
            <a:schemeClr val="accent2">
              <a:hueOff val="287373"/>
              <a:satOff val="-4693"/>
              <a:lumOff val="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579CC0-DF33-43C8-81C8-537C51951BC9}">
      <dsp:nvSpPr>
        <dsp:cNvPr id="0" name=""/>
        <dsp:cNvSpPr/>
      </dsp:nvSpPr>
      <dsp:spPr>
        <a:xfrm>
          <a:off x="0" y="684307"/>
          <a:ext cx="6472670" cy="68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he-IL" sz="2400" kern="1200" dirty="0"/>
            <a:t>הכרת צוות המרפאה</a:t>
          </a:r>
          <a:endParaRPr lang="en-US" sz="2400" kern="1200" dirty="0"/>
        </a:p>
      </dsp:txBody>
      <dsp:txXfrm>
        <a:off x="0" y="684307"/>
        <a:ext cx="6472670" cy="683889"/>
      </dsp:txXfrm>
    </dsp:sp>
    <dsp:sp modelId="{39F0921E-DBBD-4A3A-A77F-3C28696D7023}">
      <dsp:nvSpPr>
        <dsp:cNvPr id="0" name=""/>
        <dsp:cNvSpPr/>
      </dsp:nvSpPr>
      <dsp:spPr>
        <a:xfrm>
          <a:off x="0" y="1368196"/>
          <a:ext cx="6472670" cy="0"/>
        </a:xfrm>
        <a:prstGeom prst="line">
          <a:avLst/>
        </a:prstGeom>
        <a:solidFill>
          <a:schemeClr val="accent2">
            <a:hueOff val="574745"/>
            <a:satOff val="-9386"/>
            <a:lumOff val="588"/>
            <a:alphaOff val="0"/>
          </a:schemeClr>
        </a:solidFill>
        <a:ln w="12700" cap="flat" cmpd="sng" algn="ctr">
          <a:solidFill>
            <a:schemeClr val="accent2">
              <a:hueOff val="574745"/>
              <a:satOff val="-9386"/>
              <a:lumOff val="5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D49323-489F-4D2C-87A5-B25EB89AECB6}">
      <dsp:nvSpPr>
        <dsp:cNvPr id="0" name=""/>
        <dsp:cNvSpPr/>
      </dsp:nvSpPr>
      <dsp:spPr>
        <a:xfrm>
          <a:off x="0" y="1368196"/>
          <a:ext cx="6472670" cy="68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he-IL" sz="2400" kern="1200" dirty="0"/>
            <a:t>קבלת רקע קצר על היסטוריית המרפאה והצוות שלה</a:t>
          </a:r>
          <a:endParaRPr lang="en-US" sz="2400" kern="1200" dirty="0"/>
        </a:p>
      </dsp:txBody>
      <dsp:txXfrm>
        <a:off x="0" y="1368196"/>
        <a:ext cx="6472670" cy="683889"/>
      </dsp:txXfrm>
    </dsp:sp>
    <dsp:sp modelId="{C6BCDA80-AD29-485D-8C2E-07E7C4D14385}">
      <dsp:nvSpPr>
        <dsp:cNvPr id="0" name=""/>
        <dsp:cNvSpPr/>
      </dsp:nvSpPr>
      <dsp:spPr>
        <a:xfrm>
          <a:off x="0" y="2052086"/>
          <a:ext cx="6472670" cy="0"/>
        </a:xfrm>
        <a:prstGeom prst="line">
          <a:avLst/>
        </a:prstGeom>
        <a:solidFill>
          <a:schemeClr val="accent2">
            <a:hueOff val="862118"/>
            <a:satOff val="-14079"/>
            <a:lumOff val="882"/>
            <a:alphaOff val="0"/>
          </a:schemeClr>
        </a:solidFill>
        <a:ln w="12700" cap="flat" cmpd="sng" algn="ctr">
          <a:solidFill>
            <a:schemeClr val="accent2">
              <a:hueOff val="862118"/>
              <a:satOff val="-14079"/>
              <a:lumOff val="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6975DD-8A74-4DCB-A805-D1DCB0F06BE4}">
      <dsp:nvSpPr>
        <dsp:cNvPr id="0" name=""/>
        <dsp:cNvSpPr/>
      </dsp:nvSpPr>
      <dsp:spPr>
        <a:xfrm>
          <a:off x="0" y="2052086"/>
          <a:ext cx="6472670" cy="68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he-IL" sz="2400" kern="1200" dirty="0"/>
            <a:t>קבלת פירוט בדבר השירותים הניתנים במרפאה</a:t>
          </a:r>
          <a:endParaRPr lang="en-US" sz="2400" kern="1200" dirty="0"/>
        </a:p>
      </dsp:txBody>
      <dsp:txXfrm>
        <a:off x="0" y="2052086"/>
        <a:ext cx="6472670" cy="683889"/>
      </dsp:txXfrm>
    </dsp:sp>
    <dsp:sp modelId="{BCB6DFBD-67F2-4636-B63B-A136F3AF2548}">
      <dsp:nvSpPr>
        <dsp:cNvPr id="0" name=""/>
        <dsp:cNvSpPr/>
      </dsp:nvSpPr>
      <dsp:spPr>
        <a:xfrm>
          <a:off x="0" y="2735975"/>
          <a:ext cx="6472670" cy="0"/>
        </a:xfrm>
        <a:prstGeom prst="line">
          <a:avLst/>
        </a:prstGeom>
        <a:solidFill>
          <a:schemeClr val="accent2">
            <a:hueOff val="1149490"/>
            <a:satOff val="-18772"/>
            <a:lumOff val="1176"/>
            <a:alphaOff val="0"/>
          </a:schemeClr>
        </a:solidFill>
        <a:ln w="12700" cap="flat" cmpd="sng" algn="ctr">
          <a:solidFill>
            <a:schemeClr val="accent2">
              <a:hueOff val="1149490"/>
              <a:satOff val="-18772"/>
              <a:lumOff val="1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245FDF-1FA6-4033-9F28-39DABA224313}">
      <dsp:nvSpPr>
        <dsp:cNvPr id="0" name=""/>
        <dsp:cNvSpPr/>
      </dsp:nvSpPr>
      <dsp:spPr>
        <a:xfrm>
          <a:off x="0" y="2735975"/>
          <a:ext cx="6472670" cy="68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he-IL" sz="2400" kern="1200" dirty="0"/>
            <a:t>צפיה בהמלצות מלקוחות מרוצים בעבר</a:t>
          </a:r>
          <a:endParaRPr lang="en-US" sz="2400" kern="1200" dirty="0"/>
        </a:p>
      </dsp:txBody>
      <dsp:txXfrm>
        <a:off x="0" y="2735975"/>
        <a:ext cx="6472670" cy="683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57C24-D309-49D8-83C1-B7CB72FCC2F2}">
      <dsp:nvSpPr>
        <dsp:cNvPr id="0" name=""/>
        <dsp:cNvSpPr/>
      </dsp:nvSpPr>
      <dsp:spPr>
        <a:xfrm>
          <a:off x="0" y="0"/>
          <a:ext cx="4747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6013DE-5A47-4150-B5B1-2514D2FB3640}">
      <dsp:nvSpPr>
        <dsp:cNvPr id="0" name=""/>
        <dsp:cNvSpPr/>
      </dsp:nvSpPr>
      <dsp:spPr>
        <a:xfrm>
          <a:off x="0" y="0"/>
          <a:ext cx="4747490"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r" defTabSz="1155700">
            <a:lnSpc>
              <a:spcPct val="90000"/>
            </a:lnSpc>
            <a:spcBef>
              <a:spcPct val="0"/>
            </a:spcBef>
            <a:spcAft>
              <a:spcPct val="35000"/>
            </a:spcAft>
            <a:buNone/>
          </a:pPr>
          <a:r>
            <a:rPr lang="he-IL" sz="2600" kern="1200" dirty="0"/>
            <a:t>כתיבת מפת האתר</a:t>
          </a:r>
          <a:endParaRPr lang="en-US" sz="2600" kern="1200" dirty="0"/>
        </a:p>
      </dsp:txBody>
      <dsp:txXfrm>
        <a:off x="0" y="0"/>
        <a:ext cx="4747490" cy="583371"/>
      </dsp:txXfrm>
    </dsp:sp>
    <dsp:sp modelId="{946B3C93-34AB-4F12-BDF6-DECDB036CDBA}">
      <dsp:nvSpPr>
        <dsp:cNvPr id="0" name=""/>
        <dsp:cNvSpPr/>
      </dsp:nvSpPr>
      <dsp:spPr>
        <a:xfrm>
          <a:off x="0" y="583371"/>
          <a:ext cx="4747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6D1794-BB0B-43C7-A937-33AD2B1E26E4}">
      <dsp:nvSpPr>
        <dsp:cNvPr id="0" name=""/>
        <dsp:cNvSpPr/>
      </dsp:nvSpPr>
      <dsp:spPr>
        <a:xfrm>
          <a:off x="0" y="583371"/>
          <a:ext cx="4747490"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r" defTabSz="1155700">
            <a:lnSpc>
              <a:spcPct val="90000"/>
            </a:lnSpc>
            <a:spcBef>
              <a:spcPct val="0"/>
            </a:spcBef>
            <a:spcAft>
              <a:spcPct val="35000"/>
            </a:spcAft>
            <a:buNone/>
          </a:pPr>
          <a:r>
            <a:rPr lang="en-US" sz="2600" kern="1200" dirty="0"/>
            <a:t>Exploratory Testing</a:t>
          </a:r>
        </a:p>
      </dsp:txBody>
      <dsp:txXfrm>
        <a:off x="0" y="583371"/>
        <a:ext cx="4747490" cy="583371"/>
      </dsp:txXfrm>
    </dsp:sp>
    <dsp:sp modelId="{70A891FF-4E64-4254-91BA-CDA7F9E51491}">
      <dsp:nvSpPr>
        <dsp:cNvPr id="0" name=""/>
        <dsp:cNvSpPr/>
      </dsp:nvSpPr>
      <dsp:spPr>
        <a:xfrm>
          <a:off x="0" y="1166743"/>
          <a:ext cx="4747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47A666-2D1D-47A6-82CC-2309D56DB338}">
      <dsp:nvSpPr>
        <dsp:cNvPr id="0" name=""/>
        <dsp:cNvSpPr/>
      </dsp:nvSpPr>
      <dsp:spPr>
        <a:xfrm>
          <a:off x="0" y="1166743"/>
          <a:ext cx="4747490"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r" defTabSz="1155700">
            <a:lnSpc>
              <a:spcPct val="90000"/>
            </a:lnSpc>
            <a:spcBef>
              <a:spcPct val="0"/>
            </a:spcBef>
            <a:spcAft>
              <a:spcPct val="35000"/>
            </a:spcAft>
            <a:buNone/>
          </a:pPr>
          <a:r>
            <a:rPr lang="en-US" sz="2600" kern="1200" dirty="0"/>
            <a:t>Checklist</a:t>
          </a:r>
        </a:p>
      </dsp:txBody>
      <dsp:txXfrm>
        <a:off x="0" y="1166743"/>
        <a:ext cx="4747490" cy="583371"/>
      </dsp:txXfrm>
    </dsp:sp>
    <dsp:sp modelId="{26A68E0E-E54E-4292-9B25-F8F40DC3EC35}">
      <dsp:nvSpPr>
        <dsp:cNvPr id="0" name=""/>
        <dsp:cNvSpPr/>
      </dsp:nvSpPr>
      <dsp:spPr>
        <a:xfrm>
          <a:off x="0" y="1750115"/>
          <a:ext cx="4747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E50A15-EC9F-44F3-B76C-601DA29E03AA}">
      <dsp:nvSpPr>
        <dsp:cNvPr id="0" name=""/>
        <dsp:cNvSpPr/>
      </dsp:nvSpPr>
      <dsp:spPr>
        <a:xfrm>
          <a:off x="0" y="1750115"/>
          <a:ext cx="4747490"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r" defTabSz="1155700">
            <a:lnSpc>
              <a:spcPct val="90000"/>
            </a:lnSpc>
            <a:spcBef>
              <a:spcPct val="0"/>
            </a:spcBef>
            <a:spcAft>
              <a:spcPct val="35000"/>
            </a:spcAft>
            <a:buNone/>
          </a:pPr>
          <a:r>
            <a:rPr lang="en-US" sz="2600" kern="1200" dirty="0"/>
            <a:t>Test Rail</a:t>
          </a:r>
          <a:r>
            <a:rPr lang="he-IL" sz="2600" kern="1200" dirty="0"/>
            <a:t> הרצת בדיקות ידניות ב- </a:t>
          </a:r>
          <a:r>
            <a:rPr lang="en-US" sz="2600" kern="1200" dirty="0"/>
            <a:t> </a:t>
          </a:r>
        </a:p>
      </dsp:txBody>
      <dsp:txXfrm>
        <a:off x="0" y="1750115"/>
        <a:ext cx="4747490" cy="583371"/>
      </dsp:txXfrm>
    </dsp:sp>
    <dsp:sp modelId="{D1C5D984-DA2B-48B9-8BD1-B084EE1166AC}">
      <dsp:nvSpPr>
        <dsp:cNvPr id="0" name=""/>
        <dsp:cNvSpPr/>
      </dsp:nvSpPr>
      <dsp:spPr>
        <a:xfrm>
          <a:off x="0" y="2333487"/>
          <a:ext cx="4747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997090-932B-41B1-B697-5C5B51D16CFA}">
      <dsp:nvSpPr>
        <dsp:cNvPr id="0" name=""/>
        <dsp:cNvSpPr/>
      </dsp:nvSpPr>
      <dsp:spPr>
        <a:xfrm>
          <a:off x="0" y="2333487"/>
          <a:ext cx="4747490"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r" defTabSz="1155700">
            <a:lnSpc>
              <a:spcPct val="90000"/>
            </a:lnSpc>
            <a:spcBef>
              <a:spcPct val="0"/>
            </a:spcBef>
            <a:spcAft>
              <a:spcPct val="35000"/>
            </a:spcAft>
            <a:buNone/>
          </a:pPr>
          <a:r>
            <a:rPr lang="he-IL" sz="2600" kern="1200" dirty="0"/>
            <a:t>איתור התקלות</a:t>
          </a:r>
          <a:endParaRPr lang="en-US" sz="2600" kern="1200" dirty="0"/>
        </a:p>
      </dsp:txBody>
      <dsp:txXfrm>
        <a:off x="0" y="2333487"/>
        <a:ext cx="4747490" cy="583371"/>
      </dsp:txXfrm>
    </dsp:sp>
    <dsp:sp modelId="{0EE448D9-1A07-478A-A93D-810164A3E2CE}">
      <dsp:nvSpPr>
        <dsp:cNvPr id="0" name=""/>
        <dsp:cNvSpPr/>
      </dsp:nvSpPr>
      <dsp:spPr>
        <a:xfrm>
          <a:off x="0" y="2916859"/>
          <a:ext cx="4747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6B093E-8302-4FB2-B165-CAADF6DF917D}">
      <dsp:nvSpPr>
        <dsp:cNvPr id="0" name=""/>
        <dsp:cNvSpPr/>
      </dsp:nvSpPr>
      <dsp:spPr>
        <a:xfrm>
          <a:off x="0" y="2916859"/>
          <a:ext cx="4747490"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r" defTabSz="1155700">
            <a:lnSpc>
              <a:spcPct val="90000"/>
            </a:lnSpc>
            <a:spcBef>
              <a:spcPct val="0"/>
            </a:spcBef>
            <a:spcAft>
              <a:spcPct val="35000"/>
            </a:spcAft>
            <a:buNone/>
          </a:pPr>
          <a:r>
            <a:rPr lang="en-US" sz="2600" kern="1200" dirty="0"/>
            <a:t>Jira</a:t>
          </a:r>
          <a:r>
            <a:rPr lang="he-IL" sz="2600" kern="1200" dirty="0"/>
            <a:t> פתיחת כל התקלות ב-</a:t>
          </a:r>
          <a:endParaRPr lang="en-US" sz="2600" kern="1200" dirty="0"/>
        </a:p>
      </dsp:txBody>
      <dsp:txXfrm>
        <a:off x="0" y="2916859"/>
        <a:ext cx="4747490" cy="583371"/>
      </dsp:txXfrm>
    </dsp:sp>
    <dsp:sp modelId="{402E91E9-8D24-4BEE-9ED8-3A6BB74B24D3}">
      <dsp:nvSpPr>
        <dsp:cNvPr id="0" name=""/>
        <dsp:cNvSpPr/>
      </dsp:nvSpPr>
      <dsp:spPr>
        <a:xfrm>
          <a:off x="0" y="3500231"/>
          <a:ext cx="4747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F1857E-5B6B-48E0-B465-FA6B262B1295}">
      <dsp:nvSpPr>
        <dsp:cNvPr id="0" name=""/>
        <dsp:cNvSpPr/>
      </dsp:nvSpPr>
      <dsp:spPr>
        <a:xfrm>
          <a:off x="0" y="3500231"/>
          <a:ext cx="4747490"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r" defTabSz="1155700">
            <a:lnSpc>
              <a:spcPct val="90000"/>
            </a:lnSpc>
            <a:spcBef>
              <a:spcPct val="0"/>
            </a:spcBef>
            <a:spcAft>
              <a:spcPct val="35000"/>
            </a:spcAft>
            <a:buNone/>
          </a:pPr>
          <a:r>
            <a:rPr lang="he-IL" sz="2600" kern="1200" dirty="0"/>
            <a:t>ניתוח התוצאות</a:t>
          </a:r>
          <a:endParaRPr lang="en-US" sz="2600" kern="1200" dirty="0"/>
        </a:p>
      </dsp:txBody>
      <dsp:txXfrm>
        <a:off x="0" y="3500231"/>
        <a:ext cx="4747490" cy="583371"/>
      </dsp:txXfrm>
    </dsp:sp>
    <dsp:sp modelId="{43C64B65-C713-4633-B8DE-A4C695185A6B}">
      <dsp:nvSpPr>
        <dsp:cNvPr id="0" name=""/>
        <dsp:cNvSpPr/>
      </dsp:nvSpPr>
      <dsp:spPr>
        <a:xfrm>
          <a:off x="0" y="4083603"/>
          <a:ext cx="4747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B73323-857F-4D3B-89EE-808467EBF079}">
      <dsp:nvSpPr>
        <dsp:cNvPr id="0" name=""/>
        <dsp:cNvSpPr/>
      </dsp:nvSpPr>
      <dsp:spPr>
        <a:xfrm>
          <a:off x="0" y="4083603"/>
          <a:ext cx="4747490"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r" defTabSz="1155700">
            <a:lnSpc>
              <a:spcPct val="90000"/>
            </a:lnSpc>
            <a:spcBef>
              <a:spcPct val="0"/>
            </a:spcBef>
            <a:spcAft>
              <a:spcPct val="35000"/>
            </a:spcAft>
            <a:buNone/>
          </a:pPr>
          <a:r>
            <a:rPr lang="he-IL" sz="2600" kern="1200" dirty="0"/>
            <a:t>הסקת מסקנות</a:t>
          </a:r>
          <a:endParaRPr lang="en-US" sz="2600" kern="1200" dirty="0"/>
        </a:p>
      </dsp:txBody>
      <dsp:txXfrm>
        <a:off x="0" y="4083603"/>
        <a:ext cx="4747490" cy="5833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F920893-3C34-4CBE-9D11-3DD371B51470}" type="datetimeFigureOut">
              <a:rPr lang="he-IL" smtClean="0"/>
              <a:t>ח'/סיון/תשפ"ב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EDBD6F2-57D7-43A5-9ABF-D89DD09E4368}" type="slidenum">
              <a:rPr lang="he-IL" smtClean="0"/>
              <a:t>‹#›</a:t>
            </a:fld>
            <a:endParaRPr lang="he-IL"/>
          </a:p>
        </p:txBody>
      </p:sp>
    </p:spTree>
    <p:extLst>
      <p:ext uri="{BB962C8B-B14F-4D97-AF65-F5344CB8AC3E}">
        <p14:creationId xmlns:p14="http://schemas.microsoft.com/office/powerpoint/2010/main" val="235796248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AB3A824-1A51-4B26-AD58-A6D8E14F6C04}" type="datetimeFigureOut">
              <a:rPr lang="en-US" smtClean="0"/>
              <a:pPr/>
              <a:t>6/7/2022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
              </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7745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CBC1C18-307B-4F68-A007-B5B542270E8D}" type="datetimeFigureOut">
              <a:rPr lang="en-US" smtClean="0"/>
              <a:pPr/>
              <a:t>6/7/2022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209242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כותרת וכיתוב">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CBC1C18-307B-4F68-A007-B5B542270E8D}" type="datetimeFigureOut">
              <a:rPr lang="en-US" smtClean="0"/>
              <a:pPr/>
              <a:t>6/7/2022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
              </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602711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ציטוט עם כיתוב">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CBC1C18-307B-4F68-A007-B5B542270E8D}" type="datetimeFigureOut">
              <a:rPr lang="en-US" smtClean="0"/>
              <a:pPr/>
              <a:t>6/7/2022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
              </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30407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כרטיס שם">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CBC1C18-307B-4F68-A007-B5B542270E8D}" type="datetimeFigureOut">
              <a:rPr lang="en-US" smtClean="0"/>
              <a:pPr/>
              <a:t>6/7/2022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
              </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339066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3CBC1C18-307B-4F68-A007-B5B542270E8D}" type="datetimeFigureOut">
              <a:rPr lang="en-US" smtClean="0"/>
              <a:pPr/>
              <a:t>6/7/2022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10490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3CBC1C18-307B-4F68-A007-B5B542270E8D}" type="datetimeFigureOut">
              <a:rPr lang="en-US" smtClean="0"/>
              <a:pPr/>
              <a:t>6/7/2022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4958298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pPr/>
              <a:t>6/7/2022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1912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3FFE419-2371-464F-8239-3959401C3561}" type="datetimeFigureOut">
              <a:rPr lang="en-US" smtClean="0"/>
              <a:pPr/>
              <a:t>6/7/2022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
              </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441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pPr/>
              <a:t>6/7/2022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3737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E5059C3-6A89-4494-99FF-5A4D6FFD50EB}" type="datetimeFigureOut">
              <a:rPr lang="en-US" smtClean="0"/>
              <a:pPr/>
              <a:t>6/7/2022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
              </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88582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pPr/>
              <a:t>6/7/2022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5125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5800" y="3132666"/>
            <a:ext cx="5311775" cy="308601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3132666"/>
            <a:ext cx="5334000" cy="308601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pPr/>
              <a:t>6/7/2022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8261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pPr/>
              <a:t>6/7/2022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700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pPr/>
              <a:t>6/7/2022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435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7D525BB-DA17-4BA0-B3C8-3AC3ABC827E6}" type="datetimeFigureOut">
              <a:rPr lang="en-US" smtClean="0"/>
              <a:pPr/>
              <a:t>6/7/2022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37102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16C4C9A-3960-41CF-A4E9-2A8FB932454B}" type="datetimeFigureOut">
              <a:rPr lang="en-US" smtClean="0"/>
              <a:pPr/>
              <a:t>6/7/2022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93842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BC1C18-307B-4F68-A007-B5B542270E8D}" type="datetimeFigureOut">
              <a:rPr lang="en-US" smtClean="0"/>
              <a:pPr/>
              <a:t>6/7/2022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888231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r" defTabSz="914400" rtl="1"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lassmandentistry.net/h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rjerry.co.il/"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dr-khalaily.co.il/"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moresmilesofbeverly.com/"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3.svg"/><Relationship Id="rId4" Type="http://schemas.openxmlformats.org/officeDocument/2006/relationships/diagramQuickStyle" Target="../diagrams/quickStyle2.xml"/><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7535016A-D1FD-4B63-A100-6B4F17DE3E88}"/>
              </a:ext>
            </a:extLst>
          </p:cNvPr>
          <p:cNvSpPr>
            <a:spLocks noGrp="1"/>
          </p:cNvSpPr>
          <p:nvPr>
            <p:ph type="subTitle" idx="1"/>
          </p:nvPr>
        </p:nvSpPr>
        <p:spPr>
          <a:xfrm flipH="1">
            <a:off x="3478428" y="2579504"/>
            <a:ext cx="5574508" cy="1369871"/>
          </a:xfrm>
        </p:spPr>
        <p:txBody>
          <a:bodyPr>
            <a:noAutofit/>
          </a:bodyPr>
          <a:lstStyle/>
          <a:p>
            <a:pPr algn="r" rtl="0"/>
            <a:r>
              <a:rPr lang="he-IL" sz="2400" dirty="0"/>
              <a:t>אתר האינטרנט של מרפאת שיניים גלסמן</a:t>
            </a:r>
            <a:endParaRPr lang="en-US" sz="2400" dirty="0"/>
          </a:p>
          <a:p>
            <a:pPr algn="r" rtl="0"/>
            <a:r>
              <a:rPr lang="en-US" sz="2400" dirty="0">
                <a:hlinkClick r:id="rId2" tooltip="https://glassmandentistry.net/he/">
                  <a:extLst>
                    <a:ext uri="{A12FA001-AC4F-418D-AE19-62706E023703}">
                      <ahyp:hlinkClr xmlns:ahyp="http://schemas.microsoft.com/office/drawing/2018/hyperlinkcolor" val="tx"/>
                    </a:ext>
                  </a:extLst>
                </a:hlinkClick>
              </a:rPr>
              <a:t>https://glassmandentistry.net/he</a:t>
            </a:r>
            <a:endParaRPr lang="he-IL" sz="2400" dirty="0"/>
          </a:p>
        </p:txBody>
      </p:sp>
      <p:sp>
        <p:nvSpPr>
          <p:cNvPr id="4" name="כותרת משנה 2">
            <a:extLst>
              <a:ext uri="{FF2B5EF4-FFF2-40B4-BE49-F238E27FC236}">
                <a16:creationId xmlns:a16="http://schemas.microsoft.com/office/drawing/2014/main" id="{493B8A38-11B8-4ADF-BBC5-42B24BC56BE1}"/>
              </a:ext>
            </a:extLst>
          </p:cNvPr>
          <p:cNvSpPr txBox="1">
            <a:spLocks/>
          </p:cNvSpPr>
          <p:nvPr/>
        </p:nvSpPr>
        <p:spPr>
          <a:xfrm flipH="1">
            <a:off x="-3673694" y="4462983"/>
            <a:ext cx="5417126" cy="2208644"/>
          </a:xfrm>
          <a:prstGeom prst="rect">
            <a:avLst/>
          </a:prstGeom>
        </p:spPr>
        <p:txBody>
          <a:bodyPr vert="horz" lIns="91440" tIns="0" rIns="91440" bIns="45720" rtlCol="0" anchor="b">
            <a:noAutofit/>
          </a:bodyPr>
          <a:lstStyle>
            <a:lvl1pPr marL="0" indent="0" algn="l" defTabSz="914400" rtl="1"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6pPr>
            <a:lvl7pPr marL="2743200" indent="0" algn="ct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7pPr>
            <a:lvl8pPr marL="3200400" indent="0" algn="ct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8pPr>
            <a:lvl9pPr marL="3657600" indent="0" algn="ct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9pPr>
          </a:lstStyle>
          <a:p>
            <a:pPr algn="r" rtl="0"/>
            <a:r>
              <a:rPr lang="he-IL" sz="1900" dirty="0">
                <a:solidFill>
                  <a:schemeClr val="accent6"/>
                </a:solidFill>
              </a:rPr>
              <a:t>כותבי הדו''ח:</a:t>
            </a:r>
          </a:p>
          <a:p>
            <a:pPr algn="r" rtl="0"/>
            <a:r>
              <a:rPr lang="he-IL" sz="1900" dirty="0"/>
              <a:t>עידן שישפורטיש</a:t>
            </a:r>
          </a:p>
          <a:p>
            <a:pPr algn="r" rtl="0"/>
            <a:r>
              <a:rPr lang="he-IL" sz="1900" dirty="0"/>
              <a:t>יוגב אריה</a:t>
            </a:r>
            <a:endParaRPr lang="en-US" sz="1900" dirty="0"/>
          </a:p>
          <a:p>
            <a:pPr algn="r" rtl="0"/>
            <a:r>
              <a:rPr lang="he-IL" sz="1900" dirty="0"/>
              <a:t>ט סיון התשפ''ב</a:t>
            </a:r>
          </a:p>
          <a:p>
            <a:pPr algn="r" rtl="0"/>
            <a:r>
              <a:rPr lang="he-IL" sz="1900" dirty="0"/>
              <a:t>08/06/22</a:t>
            </a:r>
          </a:p>
        </p:txBody>
      </p:sp>
      <p:sp>
        <p:nvSpPr>
          <p:cNvPr id="5" name="מלבן 4">
            <a:extLst>
              <a:ext uri="{FF2B5EF4-FFF2-40B4-BE49-F238E27FC236}">
                <a16:creationId xmlns:a16="http://schemas.microsoft.com/office/drawing/2014/main" id="{85DE21FD-C224-4D01-B678-D1E506363846}"/>
              </a:ext>
            </a:extLst>
          </p:cNvPr>
          <p:cNvSpPr/>
          <p:nvPr/>
        </p:nvSpPr>
        <p:spPr>
          <a:xfrm>
            <a:off x="5527848" y="528557"/>
            <a:ext cx="2638219" cy="1446550"/>
          </a:xfrm>
          <a:prstGeom prst="rect">
            <a:avLst/>
          </a:prstGeom>
          <a:noFill/>
        </p:spPr>
        <p:txBody>
          <a:bodyPr wrap="square" lIns="91440" tIns="45720" rIns="91440" bIns="45720">
            <a:spAutoFit/>
          </a:bodyPr>
          <a:lstStyle/>
          <a:p>
            <a:pPr algn="ctr"/>
            <a:r>
              <a:rPr lang="en-US" sz="8800" b="1"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STR</a:t>
            </a:r>
            <a:endParaRPr lang="he-IL" sz="88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endParaRPr>
          </a:p>
        </p:txBody>
      </p:sp>
      <p:sp>
        <p:nvSpPr>
          <p:cNvPr id="6" name="תיבת טקסט 5">
            <a:extLst>
              <a:ext uri="{FF2B5EF4-FFF2-40B4-BE49-F238E27FC236}">
                <a16:creationId xmlns:a16="http://schemas.microsoft.com/office/drawing/2014/main" id="{AB045DC2-D480-41C2-A3A8-CE637BB447C1}"/>
              </a:ext>
            </a:extLst>
          </p:cNvPr>
          <p:cNvSpPr txBox="1"/>
          <p:nvPr/>
        </p:nvSpPr>
        <p:spPr>
          <a:xfrm>
            <a:off x="4302256" y="3429000"/>
            <a:ext cx="4580998" cy="430887"/>
          </a:xfrm>
          <a:prstGeom prst="rect">
            <a:avLst/>
          </a:prstGeom>
          <a:noFill/>
        </p:spPr>
        <p:txBody>
          <a:bodyPr wrap="square">
            <a:spAutoFit/>
          </a:bodyPr>
          <a:lstStyle/>
          <a:p>
            <a:pPr algn="r" rtl="0"/>
            <a:r>
              <a:rPr lang="he-IL" sz="2200" dirty="0"/>
              <a:t>האתר הוא אתר תדמית</a:t>
            </a:r>
            <a:endParaRPr lang="en-US" sz="2200" dirty="0"/>
          </a:p>
        </p:txBody>
      </p:sp>
      <p:pic>
        <p:nvPicPr>
          <p:cNvPr id="7" name="תמונה 6">
            <a:extLst>
              <a:ext uri="{FF2B5EF4-FFF2-40B4-BE49-F238E27FC236}">
                <a16:creationId xmlns:a16="http://schemas.microsoft.com/office/drawing/2014/main" id="{87D5B527-13CF-41BB-ADAA-000097A2C1A7}"/>
              </a:ext>
            </a:extLst>
          </p:cNvPr>
          <p:cNvPicPr>
            <a:picLocks noChangeAspect="1"/>
          </p:cNvPicPr>
          <p:nvPr/>
        </p:nvPicPr>
        <p:blipFill>
          <a:blip r:embed="rId3"/>
          <a:stretch>
            <a:fillRect/>
          </a:stretch>
        </p:blipFill>
        <p:spPr>
          <a:xfrm>
            <a:off x="231764" y="186373"/>
            <a:ext cx="4067175" cy="1381125"/>
          </a:xfrm>
          <a:prstGeom prst="rect">
            <a:avLst/>
          </a:prstGeom>
        </p:spPr>
      </p:pic>
    </p:spTree>
    <p:extLst>
      <p:ext uri="{BB962C8B-B14F-4D97-AF65-F5344CB8AC3E}">
        <p14:creationId xmlns:p14="http://schemas.microsoft.com/office/powerpoint/2010/main" val="3504915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77CE1064-6E4B-48E9-8B47-34678C8FEAA2}"/>
              </a:ext>
            </a:extLst>
          </p:cNvPr>
          <p:cNvSpPr>
            <a:spLocks noGrp="1"/>
          </p:cNvSpPr>
          <p:nvPr>
            <p:ph type="title"/>
          </p:nvPr>
        </p:nvSpPr>
        <p:spPr>
          <a:xfrm>
            <a:off x="3197801" y="314824"/>
            <a:ext cx="8610600"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דיווחי התקלות לפי סטאטוס ורמת חומרה</a:t>
            </a:r>
          </a:p>
        </p:txBody>
      </p:sp>
      <p:pic>
        <p:nvPicPr>
          <p:cNvPr id="3" name="תמונה 2">
            <a:extLst>
              <a:ext uri="{FF2B5EF4-FFF2-40B4-BE49-F238E27FC236}">
                <a16:creationId xmlns:a16="http://schemas.microsoft.com/office/drawing/2014/main" id="{9CBEA24E-AEF0-4899-8312-4C51F977DEC8}"/>
              </a:ext>
            </a:extLst>
          </p:cNvPr>
          <p:cNvPicPr>
            <a:picLocks noChangeAspect="1"/>
          </p:cNvPicPr>
          <p:nvPr/>
        </p:nvPicPr>
        <p:blipFill>
          <a:blip r:embed="rId2"/>
          <a:stretch>
            <a:fillRect/>
          </a:stretch>
        </p:blipFill>
        <p:spPr>
          <a:xfrm>
            <a:off x="1049680" y="1332419"/>
            <a:ext cx="8001955" cy="5377012"/>
          </a:xfrm>
          <a:prstGeom prst="rect">
            <a:avLst/>
          </a:prstGeom>
        </p:spPr>
      </p:pic>
    </p:spTree>
    <p:extLst>
      <p:ext uri="{BB962C8B-B14F-4D97-AF65-F5344CB8AC3E}">
        <p14:creationId xmlns:p14="http://schemas.microsoft.com/office/powerpoint/2010/main" val="388338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DA48334E-CCC4-4738-806B-10068FE7F421}"/>
              </a:ext>
            </a:extLst>
          </p:cNvPr>
          <p:cNvSpPr>
            <a:spLocks noGrp="1"/>
          </p:cNvSpPr>
          <p:nvPr>
            <p:ph type="title"/>
          </p:nvPr>
        </p:nvSpPr>
        <p:spPr>
          <a:xfrm>
            <a:off x="4386262" y="352714"/>
            <a:ext cx="8610600"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השוואה לאתרים דומים בארץ</a:t>
            </a:r>
          </a:p>
        </p:txBody>
      </p:sp>
      <p:pic>
        <p:nvPicPr>
          <p:cNvPr id="8" name="תמונה 7">
            <a:extLst>
              <a:ext uri="{FF2B5EF4-FFF2-40B4-BE49-F238E27FC236}">
                <a16:creationId xmlns:a16="http://schemas.microsoft.com/office/drawing/2014/main" id="{BC23E5FA-0681-4C97-B324-EDF300159405}"/>
              </a:ext>
            </a:extLst>
          </p:cNvPr>
          <p:cNvPicPr>
            <a:picLocks noChangeAspect="1"/>
          </p:cNvPicPr>
          <p:nvPr/>
        </p:nvPicPr>
        <p:blipFill>
          <a:blip r:embed="rId2"/>
          <a:stretch>
            <a:fillRect/>
          </a:stretch>
        </p:blipFill>
        <p:spPr>
          <a:xfrm>
            <a:off x="609600" y="3559554"/>
            <a:ext cx="7553325" cy="3174048"/>
          </a:xfrm>
          <a:prstGeom prst="rect">
            <a:avLst/>
          </a:prstGeom>
        </p:spPr>
      </p:pic>
      <p:sp>
        <p:nvSpPr>
          <p:cNvPr id="9" name="מציין מיקום תוכן 2">
            <a:extLst>
              <a:ext uri="{FF2B5EF4-FFF2-40B4-BE49-F238E27FC236}">
                <a16:creationId xmlns:a16="http://schemas.microsoft.com/office/drawing/2014/main" id="{32889775-BDD0-45C9-8C4B-F4FF24D35973}"/>
              </a:ext>
            </a:extLst>
          </p:cNvPr>
          <p:cNvSpPr>
            <a:spLocks noGrp="1"/>
          </p:cNvSpPr>
          <p:nvPr>
            <p:ph idx="1"/>
          </p:nvPr>
        </p:nvSpPr>
        <p:spPr>
          <a:xfrm>
            <a:off x="506989" y="2879419"/>
            <a:ext cx="3879273" cy="419027"/>
          </a:xfrm>
        </p:spPr>
        <p:txBody>
          <a:bodyPr>
            <a:normAutofit lnSpcReduction="10000"/>
          </a:bodyPr>
          <a:lstStyle/>
          <a:p>
            <a:pPr marL="0" indent="0" algn="r" rtl="1">
              <a:lnSpc>
                <a:spcPct val="107000"/>
              </a:lnSpc>
              <a:spcAft>
                <a:spcPts val="800"/>
              </a:spcAft>
              <a:buNone/>
            </a:pPr>
            <a:r>
              <a:rPr lang="en-US" dirty="0">
                <a:hlinkClick r:id="rId3"/>
              </a:rPr>
              <a:t>https://www.drjerry.co.il/</a:t>
            </a:r>
            <a:endParaRPr lang="he-IL" dirty="0"/>
          </a:p>
        </p:txBody>
      </p:sp>
      <p:sp>
        <p:nvSpPr>
          <p:cNvPr id="11" name="תיבת טקסט 10">
            <a:extLst>
              <a:ext uri="{FF2B5EF4-FFF2-40B4-BE49-F238E27FC236}">
                <a16:creationId xmlns:a16="http://schemas.microsoft.com/office/drawing/2014/main" id="{94BE908B-A795-4BA0-951B-C9A4DBCA2362}"/>
              </a:ext>
            </a:extLst>
          </p:cNvPr>
          <p:cNvSpPr txBox="1"/>
          <p:nvPr/>
        </p:nvSpPr>
        <p:spPr>
          <a:xfrm>
            <a:off x="8589818" y="1002204"/>
            <a:ext cx="3332994" cy="5355312"/>
          </a:xfrm>
          <a:prstGeom prst="rect">
            <a:avLst/>
          </a:prstGeom>
          <a:noFill/>
        </p:spPr>
        <p:txBody>
          <a:bodyPr wrap="square">
            <a:spAutoFit/>
          </a:bodyPr>
          <a:lstStyle/>
          <a:p>
            <a:pPr algn="r" rtl="1"/>
            <a:r>
              <a:rPr lang="he-IL" dirty="0">
                <a:solidFill>
                  <a:schemeClr val="accent6"/>
                </a:solidFill>
              </a:rPr>
              <a:t>דומה: </a:t>
            </a:r>
            <a:r>
              <a:rPr lang="he-IL" dirty="0"/>
              <a:t>אתר תדמית של מרפאת שיניים.</a:t>
            </a:r>
          </a:p>
          <a:p>
            <a:pPr algn="r" rtl="1"/>
            <a:r>
              <a:rPr lang="he-IL" dirty="0">
                <a:solidFill>
                  <a:schemeClr val="accent6"/>
                </a:solidFill>
              </a:rPr>
              <a:t>שונה:</a:t>
            </a:r>
            <a:r>
              <a:rPr lang="he-IL" dirty="0"/>
              <a:t> נוח יותר למשתמש, מסודר יותר, עשיר יותר בתוכן, מאפשר למשתמש את השפה הרוסית.</a:t>
            </a:r>
          </a:p>
          <a:p>
            <a:pPr algn="r" rtl="1"/>
            <a:r>
              <a:rPr lang="he-IL" dirty="0"/>
              <a:t>בנוסף, האתר מציע למשתמש ערוץ וידאו ייחודי וגם יש סרט וידאו שרץ בדף הבית ללא הפסקה.</a:t>
            </a:r>
          </a:p>
          <a:p>
            <a:pPr algn="r" rtl="1"/>
            <a:r>
              <a:rPr lang="he-IL" dirty="0">
                <a:solidFill>
                  <a:schemeClr val="accent6"/>
                </a:solidFill>
              </a:rPr>
              <a:t>מה כדאי לקחת:</a:t>
            </a:r>
          </a:p>
          <a:p>
            <a:pPr algn="r" rtl="1"/>
            <a:r>
              <a:rPr lang="he-IL" dirty="0"/>
              <a:t>עשיר בתוכן ומגוון כך שהמשתמש צפוי להמשך אל האתר וזהו מהלך שיווקי חכם ביותר, העשרת האתר בתכנים מעניינים מהתחום גורמים למבקרים בו להמשך אליו, וזה מגדיל את הסיכויים שמבקרי האתר יפנו לקבלת יעוץ מהמרפאה,</a:t>
            </a:r>
          </a:p>
          <a:p>
            <a:pPr algn="r" rtl="1"/>
            <a:r>
              <a:rPr lang="he-IL" dirty="0"/>
              <a:t>מומלץ מאוד לאנליסט שתכנן את האתר של מרפאת שיניים גלסמן לבקר באתר הזה לשם ייעול ושיפור.</a:t>
            </a:r>
          </a:p>
        </p:txBody>
      </p:sp>
      <p:pic>
        <p:nvPicPr>
          <p:cNvPr id="15" name="תמונה 14">
            <a:extLst>
              <a:ext uri="{FF2B5EF4-FFF2-40B4-BE49-F238E27FC236}">
                <a16:creationId xmlns:a16="http://schemas.microsoft.com/office/drawing/2014/main" id="{55DA9849-81B0-429E-A04D-0A865357BD0E}"/>
              </a:ext>
            </a:extLst>
          </p:cNvPr>
          <p:cNvPicPr>
            <a:picLocks noChangeAspect="1"/>
          </p:cNvPicPr>
          <p:nvPr/>
        </p:nvPicPr>
        <p:blipFill>
          <a:blip r:embed="rId4"/>
          <a:stretch>
            <a:fillRect/>
          </a:stretch>
        </p:blipFill>
        <p:spPr>
          <a:xfrm>
            <a:off x="221528" y="241878"/>
            <a:ext cx="1533525" cy="647700"/>
          </a:xfrm>
          <a:prstGeom prst="rect">
            <a:avLst/>
          </a:prstGeom>
        </p:spPr>
      </p:pic>
    </p:spTree>
    <p:extLst>
      <p:ext uri="{BB962C8B-B14F-4D97-AF65-F5344CB8AC3E}">
        <p14:creationId xmlns:p14="http://schemas.microsoft.com/office/powerpoint/2010/main" val="125640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CB501C64-1387-4F89-BB11-289E23DEB207}"/>
              </a:ext>
            </a:extLst>
          </p:cNvPr>
          <p:cNvSpPr>
            <a:spLocks noGrp="1"/>
          </p:cNvSpPr>
          <p:nvPr>
            <p:ph type="title"/>
          </p:nvPr>
        </p:nvSpPr>
        <p:spPr>
          <a:xfrm>
            <a:off x="4358553" y="302639"/>
            <a:ext cx="8610600"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השוואה לאתרים דומים בארץ</a:t>
            </a:r>
          </a:p>
        </p:txBody>
      </p:sp>
      <p:sp>
        <p:nvSpPr>
          <p:cNvPr id="5" name="תיבת טקסט 4">
            <a:extLst>
              <a:ext uri="{FF2B5EF4-FFF2-40B4-BE49-F238E27FC236}">
                <a16:creationId xmlns:a16="http://schemas.microsoft.com/office/drawing/2014/main" id="{C32668C1-3A31-4813-AFF3-EACD8F94A450}"/>
              </a:ext>
            </a:extLst>
          </p:cNvPr>
          <p:cNvSpPr txBox="1"/>
          <p:nvPr/>
        </p:nvSpPr>
        <p:spPr>
          <a:xfrm>
            <a:off x="8488218" y="1260823"/>
            <a:ext cx="3332994" cy="5078313"/>
          </a:xfrm>
          <a:prstGeom prst="rect">
            <a:avLst/>
          </a:prstGeom>
          <a:noFill/>
        </p:spPr>
        <p:txBody>
          <a:bodyPr wrap="square">
            <a:spAutoFit/>
          </a:bodyPr>
          <a:lstStyle/>
          <a:p>
            <a:pPr algn="r" rtl="1"/>
            <a:r>
              <a:rPr lang="he-IL" dirty="0">
                <a:solidFill>
                  <a:schemeClr val="accent6"/>
                </a:solidFill>
              </a:rPr>
              <a:t>דומה: </a:t>
            </a:r>
            <a:r>
              <a:rPr lang="he-IL" dirty="0"/>
              <a:t>אתר תדמית של מרפאת שיניים.</a:t>
            </a:r>
          </a:p>
          <a:p>
            <a:pPr algn="r" rtl="1"/>
            <a:r>
              <a:rPr lang="he-IL" dirty="0">
                <a:solidFill>
                  <a:schemeClr val="accent6"/>
                </a:solidFill>
              </a:rPr>
              <a:t>שונה:</a:t>
            </a:r>
            <a:r>
              <a:rPr lang="he-IL" dirty="0"/>
              <a:t> לא מסודר, לא נוח למשתמש, כל האתר נפרס על פני עמוד אחד ולא מחולק למספר דפים, מתעלם מחלק גדול מאוד של האוכלוסייה (בישראל בכלל ובאזור חריש בפרט) בכך שאינו נגיש בשפה האנגלית והערבית.</a:t>
            </a:r>
          </a:p>
          <a:p>
            <a:pPr algn="r" rtl="1"/>
            <a:r>
              <a:rPr lang="he-IL" dirty="0"/>
              <a:t>אין פרסומות.</a:t>
            </a:r>
          </a:p>
          <a:p>
            <a:pPr algn="r" rtl="1"/>
            <a:r>
              <a:rPr lang="he-IL" dirty="0"/>
              <a:t>אין סמל.</a:t>
            </a:r>
          </a:p>
          <a:p>
            <a:pPr algn="r" rtl="1"/>
            <a:r>
              <a:rPr lang="he-IL" dirty="0"/>
              <a:t>אחת מהדרכים ליצירת קשר היא לחיצה על אייקון של ווטסאפ שמעביר את המשתמש לשיחה פרטית בווטסאפ עם המרפאה.</a:t>
            </a:r>
          </a:p>
          <a:p>
            <a:pPr algn="r" rtl="1"/>
            <a:r>
              <a:rPr lang="he-IL" dirty="0">
                <a:solidFill>
                  <a:schemeClr val="accent6"/>
                </a:solidFill>
              </a:rPr>
              <a:t>מה כדאי לקחת:</a:t>
            </a:r>
          </a:p>
          <a:p>
            <a:pPr algn="r" rtl="1"/>
            <a:r>
              <a:rPr lang="he-IL" dirty="0"/>
              <a:t>אפשרות ליצירת קשר באמצעות הווטסאפ.</a:t>
            </a:r>
          </a:p>
        </p:txBody>
      </p:sp>
      <p:pic>
        <p:nvPicPr>
          <p:cNvPr id="7" name="תמונה 6">
            <a:extLst>
              <a:ext uri="{FF2B5EF4-FFF2-40B4-BE49-F238E27FC236}">
                <a16:creationId xmlns:a16="http://schemas.microsoft.com/office/drawing/2014/main" id="{B7798C97-49DB-41DF-A660-5F871112FF5D}"/>
              </a:ext>
            </a:extLst>
          </p:cNvPr>
          <p:cNvPicPr>
            <a:picLocks noChangeAspect="1"/>
          </p:cNvPicPr>
          <p:nvPr/>
        </p:nvPicPr>
        <p:blipFill>
          <a:blip r:embed="rId2"/>
          <a:stretch>
            <a:fillRect/>
          </a:stretch>
        </p:blipFill>
        <p:spPr>
          <a:xfrm>
            <a:off x="196242" y="2382982"/>
            <a:ext cx="8087808" cy="4172379"/>
          </a:xfrm>
          <a:prstGeom prst="rect">
            <a:avLst/>
          </a:prstGeom>
        </p:spPr>
      </p:pic>
      <p:sp>
        <p:nvSpPr>
          <p:cNvPr id="8" name="תיבת טקסט 7">
            <a:extLst>
              <a:ext uri="{FF2B5EF4-FFF2-40B4-BE49-F238E27FC236}">
                <a16:creationId xmlns:a16="http://schemas.microsoft.com/office/drawing/2014/main" id="{BEDE1095-7D52-4ACF-86A1-3F4DD81A75DE}"/>
              </a:ext>
            </a:extLst>
          </p:cNvPr>
          <p:cNvSpPr txBox="1"/>
          <p:nvPr/>
        </p:nvSpPr>
        <p:spPr>
          <a:xfrm>
            <a:off x="-475672" y="1884278"/>
            <a:ext cx="3332994" cy="369332"/>
          </a:xfrm>
          <a:prstGeom prst="rect">
            <a:avLst/>
          </a:prstGeom>
          <a:noFill/>
        </p:spPr>
        <p:txBody>
          <a:bodyPr wrap="square">
            <a:spAutoFit/>
          </a:bodyPr>
          <a:lstStyle/>
          <a:p>
            <a:pPr algn="r" rtl="1"/>
            <a:r>
              <a:rPr lang="en-US" dirty="0">
                <a:hlinkClick r:id="rId3"/>
              </a:rPr>
              <a:t>https://dr-khalaily.co.il/</a:t>
            </a:r>
            <a:endParaRPr lang="he-IL" dirty="0"/>
          </a:p>
        </p:txBody>
      </p:sp>
    </p:spTree>
    <p:extLst>
      <p:ext uri="{BB962C8B-B14F-4D97-AF65-F5344CB8AC3E}">
        <p14:creationId xmlns:p14="http://schemas.microsoft.com/office/powerpoint/2010/main" val="3729014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00681AAF-1095-4303-8BF9-2C5DE295BB85}"/>
              </a:ext>
            </a:extLst>
          </p:cNvPr>
          <p:cNvSpPr>
            <a:spLocks noGrp="1"/>
          </p:cNvSpPr>
          <p:nvPr>
            <p:ph type="title"/>
          </p:nvPr>
        </p:nvSpPr>
        <p:spPr>
          <a:xfrm>
            <a:off x="4478626" y="278734"/>
            <a:ext cx="8610600"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השוואה לאתר דומה בחו''ל</a:t>
            </a:r>
          </a:p>
        </p:txBody>
      </p:sp>
      <p:pic>
        <p:nvPicPr>
          <p:cNvPr id="6" name="תמונה 5">
            <a:extLst>
              <a:ext uri="{FF2B5EF4-FFF2-40B4-BE49-F238E27FC236}">
                <a16:creationId xmlns:a16="http://schemas.microsoft.com/office/drawing/2014/main" id="{B8C185D8-A7F6-4A3B-85E0-8F68CD356EEA}"/>
              </a:ext>
            </a:extLst>
          </p:cNvPr>
          <p:cNvPicPr>
            <a:picLocks noChangeAspect="1"/>
          </p:cNvPicPr>
          <p:nvPr/>
        </p:nvPicPr>
        <p:blipFill>
          <a:blip r:embed="rId2"/>
          <a:stretch>
            <a:fillRect/>
          </a:stretch>
        </p:blipFill>
        <p:spPr>
          <a:xfrm>
            <a:off x="352424" y="2799773"/>
            <a:ext cx="7858125" cy="3779493"/>
          </a:xfrm>
          <a:prstGeom prst="rect">
            <a:avLst/>
          </a:prstGeom>
        </p:spPr>
      </p:pic>
      <p:sp>
        <p:nvSpPr>
          <p:cNvPr id="7" name="תיבת טקסט 6">
            <a:extLst>
              <a:ext uri="{FF2B5EF4-FFF2-40B4-BE49-F238E27FC236}">
                <a16:creationId xmlns:a16="http://schemas.microsoft.com/office/drawing/2014/main" id="{D8B2D6C2-201C-4660-BF3B-1500565E016F}"/>
              </a:ext>
            </a:extLst>
          </p:cNvPr>
          <p:cNvSpPr txBox="1"/>
          <p:nvPr/>
        </p:nvSpPr>
        <p:spPr>
          <a:xfrm>
            <a:off x="8589818" y="1002204"/>
            <a:ext cx="3332994" cy="5632311"/>
          </a:xfrm>
          <a:prstGeom prst="rect">
            <a:avLst/>
          </a:prstGeom>
          <a:noFill/>
        </p:spPr>
        <p:txBody>
          <a:bodyPr wrap="square">
            <a:spAutoFit/>
          </a:bodyPr>
          <a:lstStyle/>
          <a:p>
            <a:pPr algn="r" rtl="1"/>
            <a:r>
              <a:rPr lang="he-IL" dirty="0">
                <a:solidFill>
                  <a:schemeClr val="accent6"/>
                </a:solidFill>
              </a:rPr>
              <a:t>דומה: </a:t>
            </a:r>
            <a:r>
              <a:rPr lang="he-IL" dirty="0"/>
              <a:t>אתר תדמית של מרפאת שיניים.</a:t>
            </a:r>
          </a:p>
          <a:p>
            <a:pPr algn="r" rtl="1"/>
            <a:r>
              <a:rPr lang="he-IL" dirty="0">
                <a:solidFill>
                  <a:schemeClr val="accent6"/>
                </a:solidFill>
              </a:rPr>
              <a:t>שונה: </a:t>
            </a:r>
            <a:r>
              <a:rPr lang="he-IL" dirty="0"/>
              <a:t>הצבעים באתר משעממים ולא מושכים. </a:t>
            </a:r>
          </a:p>
          <a:p>
            <a:pPr algn="r" rtl="1"/>
            <a:r>
              <a:rPr lang="he-IL" dirty="0"/>
              <a:t>עשיר מאוד!! בתוכן, מסודר מאוד, מציע ערוץ וידאו ייחודי ויש גם סרט וידאו שרץ בדף הבית ללא הפסקה.</a:t>
            </a:r>
          </a:p>
          <a:p>
            <a:pPr algn="r" rtl="1"/>
            <a:r>
              <a:rPr lang="he-IL" dirty="0"/>
              <a:t>זמין רק בשפה האנגלית.</a:t>
            </a:r>
          </a:p>
          <a:p>
            <a:pPr algn="r" rtl="1"/>
            <a:r>
              <a:rPr lang="he-IL" dirty="0"/>
              <a:t>מאפשר לעבור לדף המרפאה ב: פייסבוק, יוטיוב, אינסטגרם, וטוייטר</a:t>
            </a:r>
            <a:r>
              <a:rPr lang="en-US" dirty="0"/>
              <a:t>.</a:t>
            </a:r>
          </a:p>
          <a:p>
            <a:pPr algn="r" rtl="1"/>
            <a:r>
              <a:rPr lang="he-IL" dirty="0"/>
              <a:t>בדף הבית בצד ימין למטה מופיע אפשרות לצ'אט און ליין.</a:t>
            </a:r>
          </a:p>
          <a:p>
            <a:pPr algn="r" rtl="1"/>
            <a:r>
              <a:rPr lang="he-IL" dirty="0">
                <a:solidFill>
                  <a:schemeClr val="accent6"/>
                </a:solidFill>
              </a:rPr>
              <a:t>מה כדאי לקחת:</a:t>
            </a:r>
          </a:p>
          <a:p>
            <a:pPr algn="r" rtl="1"/>
            <a:r>
              <a:rPr lang="he-IL" dirty="0"/>
              <a:t>כדאי לאנליסט של האתר גלסמן לבקר באתר הזה וללמוד ממנו על שילוב וידאו באתר, קישור האתר עם פייסבוק וכו', והצעת צ'אט אונליין למשתמש.</a:t>
            </a:r>
          </a:p>
          <a:p>
            <a:pPr algn="r" rtl="1"/>
            <a:r>
              <a:rPr lang="he-IL" dirty="0"/>
              <a:t>בנוסף, יש לו ללמוד מהעשירות הגדולה מאוד בתוכן של האתר.</a:t>
            </a:r>
          </a:p>
        </p:txBody>
      </p:sp>
      <p:sp>
        <p:nvSpPr>
          <p:cNvPr id="13" name="תיבת טקסט 12">
            <a:extLst>
              <a:ext uri="{FF2B5EF4-FFF2-40B4-BE49-F238E27FC236}">
                <a16:creationId xmlns:a16="http://schemas.microsoft.com/office/drawing/2014/main" id="{4939EC45-D56C-476D-A102-4B9ED07FB921}"/>
              </a:ext>
            </a:extLst>
          </p:cNvPr>
          <p:cNvSpPr txBox="1"/>
          <p:nvPr/>
        </p:nvSpPr>
        <p:spPr>
          <a:xfrm>
            <a:off x="269188" y="2226460"/>
            <a:ext cx="6497782" cy="369332"/>
          </a:xfrm>
          <a:prstGeom prst="rect">
            <a:avLst/>
          </a:prstGeom>
          <a:noFill/>
        </p:spPr>
        <p:txBody>
          <a:bodyPr wrap="square">
            <a:spAutoFit/>
          </a:bodyPr>
          <a:lstStyle/>
          <a:p>
            <a:r>
              <a:rPr lang="he-IL" dirty="0">
                <a:hlinkClick r:id="rId3"/>
              </a:rPr>
              <a:t>https://www.moresmilesofbeverly.com/</a:t>
            </a:r>
            <a:endParaRPr lang="he-IL" dirty="0"/>
          </a:p>
        </p:txBody>
      </p:sp>
      <p:pic>
        <p:nvPicPr>
          <p:cNvPr id="17" name="תמונה 16">
            <a:extLst>
              <a:ext uri="{FF2B5EF4-FFF2-40B4-BE49-F238E27FC236}">
                <a16:creationId xmlns:a16="http://schemas.microsoft.com/office/drawing/2014/main" id="{278FBCD5-9E68-4E14-B1BF-FA70B513F350}"/>
              </a:ext>
            </a:extLst>
          </p:cNvPr>
          <p:cNvPicPr>
            <a:picLocks noChangeAspect="1"/>
          </p:cNvPicPr>
          <p:nvPr/>
        </p:nvPicPr>
        <p:blipFill>
          <a:blip r:embed="rId4"/>
          <a:stretch>
            <a:fillRect/>
          </a:stretch>
        </p:blipFill>
        <p:spPr>
          <a:xfrm>
            <a:off x="198726" y="183054"/>
            <a:ext cx="1819275" cy="819150"/>
          </a:xfrm>
          <a:prstGeom prst="rect">
            <a:avLst/>
          </a:prstGeom>
        </p:spPr>
      </p:pic>
    </p:spTree>
    <p:extLst>
      <p:ext uri="{BB962C8B-B14F-4D97-AF65-F5344CB8AC3E}">
        <p14:creationId xmlns:p14="http://schemas.microsoft.com/office/powerpoint/2010/main" val="3538618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856976FE-9609-4100-9379-073BC8F51BB6}"/>
              </a:ext>
            </a:extLst>
          </p:cNvPr>
          <p:cNvSpPr>
            <a:spLocks noGrp="1"/>
          </p:cNvSpPr>
          <p:nvPr>
            <p:ph type="title"/>
          </p:nvPr>
        </p:nvSpPr>
        <p:spPr>
          <a:xfrm>
            <a:off x="4410363" y="231423"/>
            <a:ext cx="7135091"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הצעות לשיפור</a:t>
            </a:r>
          </a:p>
        </p:txBody>
      </p:sp>
      <p:sp>
        <p:nvSpPr>
          <p:cNvPr id="5" name="מציין מיקום תוכן 4">
            <a:extLst>
              <a:ext uri="{FF2B5EF4-FFF2-40B4-BE49-F238E27FC236}">
                <a16:creationId xmlns:a16="http://schemas.microsoft.com/office/drawing/2014/main" id="{AE1DC443-E5FC-4E4B-A8AB-E0BBEDC017EB}"/>
              </a:ext>
            </a:extLst>
          </p:cNvPr>
          <p:cNvSpPr>
            <a:spLocks noGrp="1"/>
          </p:cNvSpPr>
          <p:nvPr>
            <p:ph idx="1"/>
          </p:nvPr>
        </p:nvSpPr>
        <p:spPr>
          <a:xfrm>
            <a:off x="417945" y="1095577"/>
            <a:ext cx="10820400" cy="5441063"/>
          </a:xfrm>
        </p:spPr>
        <p:txBody>
          <a:bodyPr>
            <a:normAutofit lnSpcReduction="10000"/>
          </a:bodyPr>
          <a:lstStyle/>
          <a:p>
            <a:r>
              <a:rPr lang="he-IL" dirty="0"/>
              <a:t>העשרת האתר בתכנים מגוונים ומעניינים מתחום רפואת השיניים</a:t>
            </a:r>
          </a:p>
          <a:p>
            <a:r>
              <a:rPr lang="he-IL" dirty="0"/>
              <a:t>הוספת וידאו רץ לעמוד הבית </a:t>
            </a:r>
          </a:p>
          <a:p>
            <a:r>
              <a:rPr lang="he-IL" dirty="0"/>
              <a:t>הוספת ערוץ וידאו</a:t>
            </a:r>
          </a:p>
          <a:p>
            <a:r>
              <a:rPr lang="he-IL" dirty="0"/>
              <a:t>קישור האתר עם פייסבוק, אינסטגרם, טוויטר.</a:t>
            </a:r>
          </a:p>
          <a:p>
            <a:r>
              <a:rPr lang="he-IL" dirty="0"/>
              <a:t>אפשרויות נוספות ליצירת קשר, למשל אייקון ווטסאפ שלחיצה עליו מתחילה שיחת ווטסאפ עם המרפאה.</a:t>
            </a:r>
          </a:p>
          <a:p>
            <a:r>
              <a:rPr lang="he-IL" dirty="0"/>
              <a:t>הסרת הפרסומות באנגלית מהאתר בעברית והשארתם רק באתר באנגלית.</a:t>
            </a:r>
          </a:p>
          <a:p>
            <a:r>
              <a:rPr lang="he-IL" dirty="0"/>
              <a:t>הוספת אופציה לגלישה באתר בשפה הערבית.</a:t>
            </a:r>
          </a:p>
          <a:p>
            <a:r>
              <a:rPr lang="he-IL" dirty="0"/>
              <a:t> תיקון צבע הפונט בדף הבית להיות אחיד</a:t>
            </a:r>
          </a:p>
          <a:p>
            <a:r>
              <a:rPr lang="he-IL" dirty="0"/>
              <a:t>תיקון הקישורים השבורים באתר</a:t>
            </a:r>
          </a:p>
          <a:p>
            <a:r>
              <a:rPr lang="he-IL" dirty="0"/>
              <a:t>הוספת לוגו של אימייל לאתר בשפה האנגלית</a:t>
            </a:r>
          </a:p>
          <a:p>
            <a:r>
              <a:rPr lang="he-IL" dirty="0"/>
              <a:t>תיקון שגיאות הכתיב באתר בשפה האנגלית</a:t>
            </a:r>
          </a:p>
          <a:p>
            <a:r>
              <a:rPr lang="he-IL" dirty="0"/>
              <a:t>עדכון שעות פעילות המרפאה</a:t>
            </a:r>
          </a:p>
          <a:p>
            <a:r>
              <a:rPr lang="he-IL" dirty="0"/>
              <a:t>הסרת הביוגרפיה של הרופאים מדף הבית</a:t>
            </a:r>
          </a:p>
        </p:txBody>
      </p:sp>
    </p:spTree>
    <p:extLst>
      <p:ext uri="{BB962C8B-B14F-4D97-AF65-F5344CB8AC3E}">
        <p14:creationId xmlns:p14="http://schemas.microsoft.com/office/powerpoint/2010/main" val="254292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FFD3ABE-C0DD-4CD3-911D-F0A1CAB025B2}"/>
              </a:ext>
            </a:extLst>
          </p:cNvPr>
          <p:cNvSpPr>
            <a:spLocks noGrp="1"/>
          </p:cNvSpPr>
          <p:nvPr>
            <p:ph type="title"/>
          </p:nvPr>
        </p:nvSpPr>
        <p:spPr>
          <a:xfrm>
            <a:off x="5559280" y="484617"/>
            <a:ext cx="7491702"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המלצת הבודקים</a:t>
            </a:r>
          </a:p>
        </p:txBody>
      </p:sp>
      <p:pic>
        <p:nvPicPr>
          <p:cNvPr id="15" name="תמונה 14">
            <a:extLst>
              <a:ext uri="{FF2B5EF4-FFF2-40B4-BE49-F238E27FC236}">
                <a16:creationId xmlns:a16="http://schemas.microsoft.com/office/drawing/2014/main" id="{E72DA1AB-9BC7-47A6-814D-48797ED1BCFB}"/>
              </a:ext>
            </a:extLst>
          </p:cNvPr>
          <p:cNvPicPr>
            <a:picLocks noChangeAspect="1"/>
          </p:cNvPicPr>
          <p:nvPr/>
        </p:nvPicPr>
        <p:blipFill>
          <a:blip r:embed="rId2"/>
          <a:stretch>
            <a:fillRect/>
          </a:stretch>
        </p:blipFill>
        <p:spPr>
          <a:xfrm>
            <a:off x="3807402" y="1903268"/>
            <a:ext cx="4577196" cy="3051464"/>
          </a:xfrm>
          <a:prstGeom prst="rect">
            <a:avLst/>
          </a:prstGeom>
        </p:spPr>
      </p:pic>
    </p:spTree>
    <p:extLst>
      <p:ext uri="{BB962C8B-B14F-4D97-AF65-F5344CB8AC3E}">
        <p14:creationId xmlns:p14="http://schemas.microsoft.com/office/powerpoint/2010/main" val="3263795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מתכונים חדשים - המתכונים של מלי מאירוב | Facebook">
            <a:extLst>
              <a:ext uri="{FF2B5EF4-FFF2-40B4-BE49-F238E27FC236}">
                <a16:creationId xmlns:a16="http://schemas.microsoft.com/office/drawing/2014/main" id="{7D46B9E9-66B5-40D8-B699-F03DD554F7D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5" b="96818" l="870" r="98261">
                        <a14:foregroundMark x1="39130" y1="5455" x2="45217" y2="5455"/>
                        <a14:foregroundMark x1="41304" y1="909" x2="45652" y2="2727"/>
                        <a14:foregroundMark x1="8696" y1="29091" x2="6522" y2="59545"/>
                        <a14:foregroundMark x1="3478" y1="59091" x2="1739" y2="40000"/>
                        <a14:foregroundMark x1="1739" y1="40000" x2="2609" y2="35000"/>
                        <a14:foregroundMark x1="85652" y1="35000" x2="98261" y2="63182"/>
                        <a14:foregroundMark x1="44783" y1="91818" x2="82174" y2="89091"/>
                        <a14:foregroundMark x1="56957" y1="96818" x2="74783" y2="94091"/>
                        <a14:foregroundMark x1="63913" y1="42273" x2="69130" y2="79545"/>
                        <a14:foregroundMark x1="53043" y1="45909" x2="62174" y2="52727"/>
                        <a14:foregroundMark x1="79130" y1="50000" x2="86957" y2="63182"/>
                      </a14:backgroundRemoval>
                    </a14:imgEffect>
                  </a14:imgLayer>
                </a14:imgProps>
              </a:ext>
              <a:ext uri="{28A0092B-C50C-407E-A947-70E740481C1C}">
                <a14:useLocalDpi xmlns:a14="http://schemas.microsoft.com/office/drawing/2010/main" val="0"/>
              </a:ext>
            </a:extLst>
          </a:blip>
          <a:srcRect/>
          <a:stretch>
            <a:fillRect/>
          </a:stretch>
        </p:blipFill>
        <p:spPr bwMode="auto">
          <a:xfrm>
            <a:off x="357909" y="3927348"/>
            <a:ext cx="2837909" cy="2714521"/>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תוכן 2">
            <a:extLst>
              <a:ext uri="{FF2B5EF4-FFF2-40B4-BE49-F238E27FC236}">
                <a16:creationId xmlns:a16="http://schemas.microsoft.com/office/drawing/2014/main" id="{A476F67F-8858-4A6D-A445-0626D599C1E0}"/>
              </a:ext>
            </a:extLst>
          </p:cNvPr>
          <p:cNvSpPr>
            <a:spLocks noGrp="1"/>
          </p:cNvSpPr>
          <p:nvPr>
            <p:ph idx="1"/>
          </p:nvPr>
        </p:nvSpPr>
        <p:spPr>
          <a:xfrm>
            <a:off x="9208654" y="5284608"/>
            <a:ext cx="2780146" cy="1397856"/>
          </a:xfrm>
        </p:spPr>
        <p:txBody>
          <a:bodyPr>
            <a:normAutofit/>
          </a:bodyPr>
          <a:lstStyle/>
          <a:p>
            <a:pPr marL="0" indent="0">
              <a:buNone/>
            </a:pPr>
            <a:r>
              <a:rPr lang="he-IL" sz="2500" dirty="0"/>
              <a:t>עידן שישפורטיש</a:t>
            </a:r>
          </a:p>
          <a:p>
            <a:pPr marL="0" indent="0">
              <a:buNone/>
            </a:pPr>
            <a:r>
              <a:rPr lang="he-IL" sz="2500" dirty="0"/>
              <a:t>יוגב אריה</a:t>
            </a:r>
          </a:p>
        </p:txBody>
      </p:sp>
      <p:sp>
        <p:nvSpPr>
          <p:cNvPr id="4" name="כותרת 3">
            <a:extLst>
              <a:ext uri="{FF2B5EF4-FFF2-40B4-BE49-F238E27FC236}">
                <a16:creationId xmlns:a16="http://schemas.microsoft.com/office/drawing/2014/main" id="{76CA4969-7AFE-4245-9A04-50F83A0274F4}"/>
              </a:ext>
            </a:extLst>
          </p:cNvPr>
          <p:cNvSpPr>
            <a:spLocks noGrp="1"/>
          </p:cNvSpPr>
          <p:nvPr>
            <p:ph type="title"/>
          </p:nvPr>
        </p:nvSpPr>
        <p:spPr>
          <a:xfrm>
            <a:off x="6096000" y="309125"/>
            <a:ext cx="7611774"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תודה על ההקשבה</a:t>
            </a:r>
          </a:p>
        </p:txBody>
      </p:sp>
      <p:sp>
        <p:nvSpPr>
          <p:cNvPr id="5" name="מציין מיקום תוכן 2">
            <a:extLst>
              <a:ext uri="{FF2B5EF4-FFF2-40B4-BE49-F238E27FC236}">
                <a16:creationId xmlns:a16="http://schemas.microsoft.com/office/drawing/2014/main" id="{71934756-714F-4144-ADB3-8C8BBC158AC0}"/>
              </a:ext>
            </a:extLst>
          </p:cNvPr>
          <p:cNvSpPr txBox="1">
            <a:spLocks/>
          </p:cNvSpPr>
          <p:nvPr/>
        </p:nvSpPr>
        <p:spPr>
          <a:xfrm>
            <a:off x="838200" y="2346960"/>
            <a:ext cx="10820400" cy="834967"/>
          </a:xfrm>
          <a:prstGeom prst="rect">
            <a:avLst/>
          </a:prstGeom>
        </p:spPr>
        <p:txBody>
          <a:bodyPr vert="horz" lIns="91440" tIns="45720" rIns="91440" bIns="45720" rtlCol="0">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he-IL" sz="3800" dirty="0"/>
              <a:t>נשמח מאוד לשמוע מכם שאלות במידה ויש לכם כאלה..</a:t>
            </a:r>
          </a:p>
        </p:txBody>
      </p:sp>
    </p:spTree>
    <p:extLst>
      <p:ext uri="{BB962C8B-B14F-4D97-AF65-F5344CB8AC3E}">
        <p14:creationId xmlns:p14="http://schemas.microsoft.com/office/powerpoint/2010/main" val="1702241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מציין מיקום תוכן 2">
            <a:extLst>
              <a:ext uri="{FF2B5EF4-FFF2-40B4-BE49-F238E27FC236}">
                <a16:creationId xmlns:a16="http://schemas.microsoft.com/office/drawing/2014/main" id="{53765516-9DC0-7BF0-3C22-9546198A388B}"/>
              </a:ext>
            </a:extLst>
          </p:cNvPr>
          <p:cNvGraphicFramePr>
            <a:graphicFrameLocks noGrp="1"/>
          </p:cNvGraphicFramePr>
          <p:nvPr>
            <p:ph idx="1"/>
            <p:extLst>
              <p:ext uri="{D42A27DB-BD31-4B8C-83A1-F6EECF244321}">
                <p14:modId xmlns:p14="http://schemas.microsoft.com/office/powerpoint/2010/main" val="3347467540"/>
              </p:ext>
            </p:extLst>
          </p:nvPr>
        </p:nvGraphicFramePr>
        <p:xfrm>
          <a:off x="249382" y="2221058"/>
          <a:ext cx="6668363" cy="2489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חץ: ימינה 4">
            <a:extLst>
              <a:ext uri="{FF2B5EF4-FFF2-40B4-BE49-F238E27FC236}">
                <a16:creationId xmlns:a16="http://schemas.microsoft.com/office/drawing/2014/main" id="{0CC0B50C-7CDB-4101-A673-0E8AC152DC25}"/>
              </a:ext>
            </a:extLst>
          </p:cNvPr>
          <p:cNvSpPr/>
          <p:nvPr/>
        </p:nvSpPr>
        <p:spPr>
          <a:xfrm flipH="1">
            <a:off x="7276522" y="2392508"/>
            <a:ext cx="4045525" cy="1353353"/>
          </a:xfrm>
          <a:prstGeom prst="rightArrow">
            <a:avLst/>
          </a:prstGeom>
          <a:gradFill>
            <a:gsLst>
              <a:gs pos="0">
                <a:schemeClr val="accent1">
                  <a:tint val="96000"/>
                  <a:satMod val="100000"/>
                  <a:lumMod val="104000"/>
                </a:schemeClr>
              </a:gs>
              <a:gs pos="82000">
                <a:schemeClr val="accent1">
                  <a:shade val="100000"/>
                  <a:satMod val="110000"/>
                  <a:lumMod val="100000"/>
                </a:schemeClr>
              </a:gs>
            </a:gsLst>
          </a:gradFill>
        </p:spPr>
        <p:style>
          <a:lnRef idx="0">
            <a:schemeClr val="accent1"/>
          </a:lnRef>
          <a:fillRef idx="3">
            <a:schemeClr val="accent1"/>
          </a:fillRef>
          <a:effectRef idx="3">
            <a:schemeClr val="accent1"/>
          </a:effectRef>
          <a:fontRef idx="minor">
            <a:schemeClr val="lt1"/>
          </a:fontRef>
        </p:style>
        <p:txBody>
          <a:bodyPr rtlCol="1" anchor="ctr"/>
          <a:lstStyle/>
          <a:p>
            <a:pPr algn="ctr"/>
            <a:r>
              <a:rPr lang="he-IL" sz="4500" b="1" dirty="0">
                <a:ln w="22225">
                  <a:solidFill>
                    <a:schemeClr val="accent2"/>
                  </a:solidFill>
                  <a:prstDash val="solid"/>
                </a:ln>
                <a:solidFill>
                  <a:schemeClr val="accent2">
                    <a:lumMod val="40000"/>
                    <a:lumOff val="60000"/>
                  </a:schemeClr>
                </a:solidFill>
              </a:rPr>
              <a:t>מטרה</a:t>
            </a:r>
          </a:p>
        </p:txBody>
      </p:sp>
      <p:sp>
        <p:nvSpPr>
          <p:cNvPr id="6" name="מציין מיקום תוכן 2">
            <a:extLst>
              <a:ext uri="{FF2B5EF4-FFF2-40B4-BE49-F238E27FC236}">
                <a16:creationId xmlns:a16="http://schemas.microsoft.com/office/drawing/2014/main" id="{5D739076-9207-4094-B5A8-1CD8B5540933}"/>
              </a:ext>
            </a:extLst>
          </p:cNvPr>
          <p:cNvSpPr txBox="1">
            <a:spLocks/>
          </p:cNvSpPr>
          <p:nvPr/>
        </p:nvSpPr>
        <p:spPr>
          <a:xfrm flipH="1">
            <a:off x="4105273" y="5340351"/>
            <a:ext cx="6591301" cy="1143000"/>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5500" dirty="0">
                <a:solidFill>
                  <a:schemeClr val="accent4">
                    <a:lumMod val="75000"/>
                  </a:schemeClr>
                </a:solidFill>
              </a:rPr>
              <a:t>GO</a:t>
            </a:r>
            <a:r>
              <a:rPr lang="en-US" sz="5500" dirty="0"/>
              <a:t> </a:t>
            </a:r>
            <a:r>
              <a:rPr lang="en-US" sz="5500" dirty="0">
                <a:solidFill>
                  <a:schemeClr val="tx2">
                    <a:lumMod val="50000"/>
                  </a:schemeClr>
                </a:solidFill>
              </a:rPr>
              <a:t>OR</a:t>
            </a:r>
            <a:r>
              <a:rPr lang="en-US" sz="5500" dirty="0"/>
              <a:t> </a:t>
            </a:r>
            <a:r>
              <a:rPr lang="en-US" sz="5500" dirty="0">
                <a:solidFill>
                  <a:schemeClr val="accent1"/>
                </a:solidFill>
              </a:rPr>
              <a:t>NOT GO</a:t>
            </a:r>
            <a:r>
              <a:rPr lang="en-US" sz="5500" dirty="0">
                <a:solidFill>
                  <a:schemeClr val="tx2">
                    <a:lumMod val="50000"/>
                  </a:schemeClr>
                </a:solidFill>
              </a:rPr>
              <a:t>?</a:t>
            </a:r>
            <a:endParaRPr lang="he-IL" sz="5500" dirty="0">
              <a:solidFill>
                <a:schemeClr val="tx2">
                  <a:lumMod val="50000"/>
                </a:schemeClr>
              </a:solidFill>
            </a:endParaRPr>
          </a:p>
        </p:txBody>
      </p:sp>
    </p:spTree>
    <p:extLst>
      <p:ext uri="{BB962C8B-B14F-4D97-AF65-F5344CB8AC3E}">
        <p14:creationId xmlns:p14="http://schemas.microsoft.com/office/powerpoint/2010/main" val="3793157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מציין מיקום תוכן 2">
            <a:extLst>
              <a:ext uri="{FF2B5EF4-FFF2-40B4-BE49-F238E27FC236}">
                <a16:creationId xmlns:a16="http://schemas.microsoft.com/office/drawing/2014/main" id="{B444E702-4948-1DC7-6AAC-637F8B8E14CA}"/>
              </a:ext>
            </a:extLst>
          </p:cNvPr>
          <p:cNvGraphicFramePr>
            <a:graphicFrameLocks noGrp="1"/>
          </p:cNvGraphicFramePr>
          <p:nvPr>
            <p:ph idx="1"/>
            <p:extLst>
              <p:ext uri="{D42A27DB-BD31-4B8C-83A1-F6EECF244321}">
                <p14:modId xmlns:p14="http://schemas.microsoft.com/office/powerpoint/2010/main" val="3110416704"/>
              </p:ext>
            </p:extLst>
          </p:nvPr>
        </p:nvGraphicFramePr>
        <p:xfrm>
          <a:off x="2699039" y="1124874"/>
          <a:ext cx="6472670" cy="3420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תיבת טקסט 5">
            <a:extLst>
              <a:ext uri="{FF2B5EF4-FFF2-40B4-BE49-F238E27FC236}">
                <a16:creationId xmlns:a16="http://schemas.microsoft.com/office/drawing/2014/main" id="{013537BF-444C-4FAE-946B-7F0755BFB1B0}"/>
              </a:ext>
            </a:extLst>
          </p:cNvPr>
          <p:cNvSpPr txBox="1"/>
          <p:nvPr/>
        </p:nvSpPr>
        <p:spPr>
          <a:xfrm>
            <a:off x="3398982" y="4743898"/>
            <a:ext cx="5538355" cy="1415772"/>
          </a:xfrm>
          <a:prstGeom prst="rect">
            <a:avLst/>
          </a:prstGeom>
          <a:noFill/>
        </p:spPr>
        <p:txBody>
          <a:bodyPr wrap="square" rtlCol="1">
            <a:spAutoFit/>
          </a:bodyPr>
          <a:lstStyle/>
          <a:p>
            <a:pPr marL="0" indent="0" algn="r">
              <a:buNone/>
            </a:pPr>
            <a:endParaRPr lang="he-IL" sz="2000" b="1" dirty="0">
              <a:effectLst/>
              <a:latin typeface="Calibri" panose="020F0502020204030204" pitchFamily="34" charset="0"/>
              <a:ea typeface="Calibri" panose="020F0502020204030204" pitchFamily="34" charset="0"/>
              <a:cs typeface="Arial" panose="020B0604020202020204" pitchFamily="34" charset="0"/>
            </a:endParaRPr>
          </a:p>
          <a:p>
            <a:pPr algn="r"/>
            <a:r>
              <a:rPr lang="he-IL" sz="2400" dirty="0">
                <a:effectLst/>
                <a:latin typeface="Calibri" panose="020F0502020204030204" pitchFamily="34" charset="0"/>
                <a:ea typeface="Calibri" panose="020F0502020204030204" pitchFamily="34" charset="0"/>
                <a:cs typeface="Arial" panose="020B0604020202020204" pitchFamily="34" charset="0"/>
              </a:rPr>
              <a:t>אנשים המעוניינים לבצע טיפול שיניים כזה או אחר במרפאה</a:t>
            </a:r>
            <a:r>
              <a:rPr lang="he-IL" sz="2400" dirty="0">
                <a:latin typeface="Calibri" panose="020F0502020204030204" pitchFamily="34" charset="0"/>
                <a:ea typeface="Calibri" panose="020F0502020204030204" pitchFamily="34" charset="0"/>
                <a:cs typeface="Arial" panose="020B0604020202020204" pitchFamily="34" charset="0"/>
              </a:rPr>
              <a:t>.</a:t>
            </a:r>
          </a:p>
          <a:p>
            <a:pPr algn="r"/>
            <a:endParaRPr lang="he-IL" dirty="0"/>
          </a:p>
        </p:txBody>
      </p:sp>
      <p:pic>
        <p:nvPicPr>
          <p:cNvPr id="14" name="גרפיקה 13" descr="הערה חשובה קו מיתאר">
            <a:extLst>
              <a:ext uri="{FF2B5EF4-FFF2-40B4-BE49-F238E27FC236}">
                <a16:creationId xmlns:a16="http://schemas.microsoft.com/office/drawing/2014/main" id="{A0F979A3-E05C-48CA-9342-1AE020CC7E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82771" y="506039"/>
            <a:ext cx="710190" cy="710190"/>
          </a:xfrm>
          <a:prstGeom prst="rect">
            <a:avLst/>
          </a:prstGeom>
        </p:spPr>
      </p:pic>
      <p:pic>
        <p:nvPicPr>
          <p:cNvPr id="18" name="גרפיקה 17" descr="רעיון טוב עם מילוי מלא">
            <a:extLst>
              <a:ext uri="{FF2B5EF4-FFF2-40B4-BE49-F238E27FC236}">
                <a16:creationId xmlns:a16="http://schemas.microsoft.com/office/drawing/2014/main" id="{20B304A2-FE5F-4D57-8FDC-5ABB923179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7337" y="4612814"/>
            <a:ext cx="710190" cy="710190"/>
          </a:xfrm>
          <a:prstGeom prst="rect">
            <a:avLst/>
          </a:prstGeom>
        </p:spPr>
      </p:pic>
      <p:sp>
        <p:nvSpPr>
          <p:cNvPr id="8" name="כותרת 3">
            <a:extLst>
              <a:ext uri="{FF2B5EF4-FFF2-40B4-BE49-F238E27FC236}">
                <a16:creationId xmlns:a16="http://schemas.microsoft.com/office/drawing/2014/main" id="{2CAE86F1-D204-44DD-B25F-5E89D10F8E2B}"/>
              </a:ext>
            </a:extLst>
          </p:cNvPr>
          <p:cNvSpPr>
            <a:spLocks noGrp="1"/>
          </p:cNvSpPr>
          <p:nvPr>
            <p:ph type="title"/>
          </p:nvPr>
        </p:nvSpPr>
        <p:spPr>
          <a:xfrm>
            <a:off x="2861683" y="539981"/>
            <a:ext cx="8610600" cy="480131"/>
          </a:xfrm>
          <a:prstGeom prst="rect">
            <a:avLst/>
          </a:prstGeom>
          <a:noFill/>
        </p:spPr>
        <p:txBody>
          <a:bodyPr wrap="square" lIns="91440" tIns="45720" rIns="91440" bIns="45720">
            <a:spAutoFit/>
          </a:bodyPr>
          <a:lstStyle/>
          <a:p>
            <a:pPr algn="ctr"/>
            <a:r>
              <a:rPr lang="he-IL" sz="2800" b="1" cap="none"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האתר מאפשר למבקר בו</a:t>
            </a:r>
            <a:endParaRPr lang="he-IL" sz="28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endParaRPr>
          </a:p>
        </p:txBody>
      </p:sp>
      <p:sp>
        <p:nvSpPr>
          <p:cNvPr id="10" name="כותרת 3">
            <a:extLst>
              <a:ext uri="{FF2B5EF4-FFF2-40B4-BE49-F238E27FC236}">
                <a16:creationId xmlns:a16="http://schemas.microsoft.com/office/drawing/2014/main" id="{3CBEC0E2-76A6-47CC-B9C4-AA3122CC18D5}"/>
              </a:ext>
            </a:extLst>
          </p:cNvPr>
          <p:cNvSpPr txBox="1">
            <a:spLocks/>
          </p:cNvSpPr>
          <p:nvPr/>
        </p:nvSpPr>
        <p:spPr>
          <a:xfrm>
            <a:off x="3987800" y="4647905"/>
            <a:ext cx="8610600" cy="480131"/>
          </a:xfrm>
          <a:prstGeom prst="rect">
            <a:avLst/>
          </a:prstGeom>
          <a:noFill/>
        </p:spPr>
        <p:txBody>
          <a:bodyPr vert="horz" wrap="square" lIns="91440" tIns="45720" rIns="91440" bIns="45720" rtlCol="0" anchor="ctr">
            <a:spAutoFit/>
          </a:bodyPr>
          <a:lstStyle>
            <a:lvl1pPr algn="r" defTabSz="914400" rtl="1"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he-IL" sz="2800" b="1" cap="none"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קהל היעד</a:t>
            </a:r>
          </a:p>
        </p:txBody>
      </p:sp>
    </p:spTree>
    <p:extLst>
      <p:ext uri="{BB962C8B-B14F-4D97-AF65-F5344CB8AC3E}">
        <p14:creationId xmlns:p14="http://schemas.microsoft.com/office/powerpoint/2010/main" val="3635633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מציין מיקום תוכן 2">
            <a:extLst>
              <a:ext uri="{FF2B5EF4-FFF2-40B4-BE49-F238E27FC236}">
                <a16:creationId xmlns:a16="http://schemas.microsoft.com/office/drawing/2014/main" id="{4EFCB86E-B065-BE52-5431-51072FB61871}"/>
              </a:ext>
            </a:extLst>
          </p:cNvPr>
          <p:cNvGraphicFramePr>
            <a:graphicFrameLocks noGrp="1"/>
          </p:cNvGraphicFramePr>
          <p:nvPr>
            <p:ph idx="1"/>
            <p:extLst>
              <p:ext uri="{D42A27DB-BD31-4B8C-83A1-F6EECF244321}">
                <p14:modId xmlns:p14="http://schemas.microsoft.com/office/powerpoint/2010/main" val="1487177298"/>
              </p:ext>
            </p:extLst>
          </p:nvPr>
        </p:nvGraphicFramePr>
        <p:xfrm>
          <a:off x="5458691" y="1560946"/>
          <a:ext cx="4747490" cy="4666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כותרת 3">
            <a:extLst>
              <a:ext uri="{FF2B5EF4-FFF2-40B4-BE49-F238E27FC236}">
                <a16:creationId xmlns:a16="http://schemas.microsoft.com/office/drawing/2014/main" id="{599E6A09-D8DD-4015-A407-EE6523A650B9}"/>
              </a:ext>
            </a:extLst>
          </p:cNvPr>
          <p:cNvSpPr>
            <a:spLocks noGrp="1"/>
          </p:cNvSpPr>
          <p:nvPr>
            <p:ph type="title"/>
          </p:nvPr>
        </p:nvSpPr>
        <p:spPr>
          <a:xfrm>
            <a:off x="5559933" y="559880"/>
            <a:ext cx="9028546"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תהליך העבודה</a:t>
            </a:r>
          </a:p>
        </p:txBody>
      </p:sp>
    </p:spTree>
    <p:extLst>
      <p:ext uri="{BB962C8B-B14F-4D97-AF65-F5344CB8AC3E}">
        <p14:creationId xmlns:p14="http://schemas.microsoft.com/office/powerpoint/2010/main" val="147566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4E7E3C4-8A13-4498-B4E5-50E37C4747A6}"/>
              </a:ext>
            </a:extLst>
          </p:cNvPr>
          <p:cNvSpPr>
            <a:spLocks noGrp="1"/>
          </p:cNvSpPr>
          <p:nvPr>
            <p:ph idx="1"/>
          </p:nvPr>
        </p:nvSpPr>
        <p:spPr>
          <a:xfrm>
            <a:off x="9074437" y="2071869"/>
            <a:ext cx="2288309" cy="2537077"/>
          </a:xfrm>
        </p:spPr>
        <p:txBody>
          <a:bodyPr>
            <a:normAutofit/>
          </a:bodyPr>
          <a:lstStyle/>
          <a:p>
            <a:pPr marL="0" indent="0">
              <a:buNone/>
            </a:pPr>
            <a:r>
              <a:rPr lang="he-IL" dirty="0">
                <a:solidFill>
                  <a:schemeClr val="accent6"/>
                </a:solidFill>
              </a:rPr>
              <a:t>בדקנו:</a:t>
            </a:r>
          </a:p>
          <a:p>
            <a:pPr>
              <a:defRPr/>
            </a:pPr>
            <a:r>
              <a:rPr kumimoji="0" lang="en-US"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Functionality</a:t>
            </a:r>
            <a:endParaRPr lang="he-IL" dirty="0"/>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GUI</a:t>
            </a: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Compatibility</a:t>
            </a: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Usability</a:t>
            </a:r>
          </a:p>
          <a:p>
            <a:pPr>
              <a:defRPr/>
            </a:pPr>
            <a:r>
              <a:rPr kumimoji="0" lang="en-US"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C.r.u.d</a:t>
            </a: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endParaRPr>
          </a:p>
          <a:p>
            <a:pPr algn="r" rtl="1">
              <a:lnSpc>
                <a:spcPct val="107000"/>
              </a:lnSpc>
              <a:spcAft>
                <a:spcPts val="800"/>
              </a:spcAft>
            </a:pPr>
            <a:endParaRPr lang="he-IL" dirty="0"/>
          </a:p>
        </p:txBody>
      </p:sp>
      <p:sp>
        <p:nvSpPr>
          <p:cNvPr id="5" name="תיבת טקסט 4">
            <a:extLst>
              <a:ext uri="{FF2B5EF4-FFF2-40B4-BE49-F238E27FC236}">
                <a16:creationId xmlns:a16="http://schemas.microsoft.com/office/drawing/2014/main" id="{D8E7B272-947E-45EB-A110-509318D16D01}"/>
              </a:ext>
            </a:extLst>
          </p:cNvPr>
          <p:cNvSpPr txBox="1"/>
          <p:nvPr/>
        </p:nvSpPr>
        <p:spPr>
          <a:xfrm>
            <a:off x="1095080" y="2071869"/>
            <a:ext cx="2904837" cy="10108408"/>
          </a:xfrm>
          <a:prstGeom prst="rect">
            <a:avLst/>
          </a:prstGeom>
          <a:noFill/>
        </p:spPr>
        <p:txBody>
          <a:bodyPr wrap="square">
            <a:spAutoFit/>
          </a:bodyPr>
          <a:lstStyle/>
          <a:p>
            <a:pPr algn="r" rtl="1"/>
            <a:r>
              <a:rPr lang="he-IL" sz="2200" dirty="0">
                <a:solidFill>
                  <a:schemeClr val="accent6"/>
                </a:solidFill>
              </a:rPr>
              <a:t>לא בדקנו:</a:t>
            </a: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200" dirty="0"/>
              <a:t>Accessibility</a:t>
            </a:r>
            <a:endParaRPr lang="he-IL" sz="2200" dirty="0"/>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Security</a:t>
            </a:r>
            <a:endParaRPr kumimoji="0" lang="he-IL"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endParaRP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rPr>
              <a:t>Performance</a:t>
            </a: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200" dirty="0">
                <a:solidFill>
                  <a:prstClr val="white"/>
                </a:solidFill>
                <a:latin typeface="Century Gothic" panose="020B0502020202020204"/>
                <a:cs typeface="Arial" panose="020B0604020202020204" pitchFamily="34" charset="0"/>
              </a:rPr>
              <a:t>Survival and recovery</a:t>
            </a: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200" dirty="0">
                <a:solidFill>
                  <a:prstClr val="white"/>
                </a:solidFill>
                <a:latin typeface="Century Gothic" panose="020B0502020202020204"/>
                <a:cs typeface="Arial" panose="020B0604020202020204" pitchFamily="34" charset="0"/>
              </a:rPr>
              <a:t>Maintainability</a:t>
            </a: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200" dirty="0">
                <a:solidFill>
                  <a:prstClr val="white"/>
                </a:solidFill>
                <a:latin typeface="Century Gothic" panose="020B0502020202020204"/>
                <a:cs typeface="Arial" panose="020B0604020202020204" pitchFamily="34" charset="0"/>
              </a:rPr>
              <a:t>Boundary values</a:t>
            </a:r>
            <a:endParaRPr lang="he-IL" sz="2200" dirty="0">
              <a:solidFill>
                <a:prstClr val="white"/>
              </a:solidFill>
              <a:latin typeface="Century Gothic" panose="020B0502020202020204"/>
              <a:cs typeface="Arial" panose="020B0604020202020204" pitchFamily="34" charset="0"/>
            </a:endParaRP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he-IL"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endParaRPr>
          </a:p>
          <a:p>
            <a:pPr marL="228600" marR="0" lvl="0" indent="-228600" algn="r" defTabSz="914400" rtl="1"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he-IL" sz="2200" b="0" i="0" u="none" strike="noStrike" kern="1200" cap="none" spc="0" normalizeH="0" baseline="0" noProof="0" dirty="0">
              <a:ln>
                <a:noFill/>
              </a:ln>
              <a:solidFill>
                <a:prstClr val="white"/>
              </a:solidFill>
              <a:effectLst/>
              <a:uLnTx/>
              <a:uFillTx/>
              <a:latin typeface="Century Gothic" panose="020B0502020202020204"/>
              <a:ea typeface="+mn-ea"/>
              <a:cs typeface="Arial" panose="020B0604020202020204" pitchFamily="34" charset="0"/>
            </a:endParaRPr>
          </a:p>
          <a:p>
            <a:pPr algn="r" rtl="1"/>
            <a:endParaRPr lang="he-IL" sz="2200" dirty="0"/>
          </a:p>
          <a:p>
            <a:pPr algn="r" rtl="1"/>
            <a:endParaRPr lang="he-IL" sz="3200" dirty="0"/>
          </a:p>
          <a:p>
            <a:pPr algn="r" rtl="1"/>
            <a:endParaRPr lang="he-IL" sz="2200" dirty="0"/>
          </a:p>
          <a:p>
            <a:pPr algn="r" rtl="1"/>
            <a:endParaRPr lang="he-IL" sz="2200" dirty="0"/>
          </a:p>
          <a:p>
            <a:endParaRPr lang="he-IL" sz="2200" dirty="0"/>
          </a:p>
          <a:p>
            <a:endParaRPr lang="he-IL" sz="2200" dirty="0"/>
          </a:p>
          <a:p>
            <a:endParaRPr lang="he-IL" sz="2200" dirty="0"/>
          </a:p>
          <a:p>
            <a:endParaRPr lang="he-IL" sz="2200" dirty="0"/>
          </a:p>
          <a:p>
            <a:endParaRPr lang="he-IL" sz="2200" dirty="0"/>
          </a:p>
          <a:p>
            <a:endParaRPr lang="he-IL" sz="2200" dirty="0"/>
          </a:p>
          <a:p>
            <a:endParaRPr lang="he-IL" sz="2200" dirty="0"/>
          </a:p>
          <a:p>
            <a:endParaRPr lang="he-IL" sz="2200" dirty="0"/>
          </a:p>
          <a:p>
            <a:endParaRPr lang="he-IL" sz="2200" dirty="0"/>
          </a:p>
          <a:p>
            <a:endParaRPr lang="he-IL" sz="2200" dirty="0"/>
          </a:p>
          <a:p>
            <a:endParaRPr lang="he-IL" sz="2200" dirty="0"/>
          </a:p>
          <a:p>
            <a:endParaRPr lang="he-IL" sz="2200" dirty="0"/>
          </a:p>
          <a:p>
            <a:endParaRPr lang="he-IL" sz="2200" dirty="0"/>
          </a:p>
        </p:txBody>
      </p:sp>
      <p:sp>
        <p:nvSpPr>
          <p:cNvPr id="6" name="כותרת 3">
            <a:extLst>
              <a:ext uri="{FF2B5EF4-FFF2-40B4-BE49-F238E27FC236}">
                <a16:creationId xmlns:a16="http://schemas.microsoft.com/office/drawing/2014/main" id="{8EF5EAFA-4C9E-4EC2-A6C7-EB1023650B7F}"/>
              </a:ext>
            </a:extLst>
          </p:cNvPr>
          <p:cNvSpPr>
            <a:spLocks noGrp="1"/>
          </p:cNvSpPr>
          <p:nvPr>
            <p:ph type="title"/>
          </p:nvPr>
        </p:nvSpPr>
        <p:spPr>
          <a:xfrm>
            <a:off x="2547498" y="568375"/>
            <a:ext cx="8610600"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נבדק/לא נבדק</a:t>
            </a:r>
          </a:p>
        </p:txBody>
      </p:sp>
      <p:pic>
        <p:nvPicPr>
          <p:cNvPr id="4" name="תמונה 3">
            <a:extLst>
              <a:ext uri="{FF2B5EF4-FFF2-40B4-BE49-F238E27FC236}">
                <a16:creationId xmlns:a16="http://schemas.microsoft.com/office/drawing/2014/main" id="{EA76FE90-CB36-48A6-A8F8-511068808300}"/>
              </a:ext>
            </a:extLst>
          </p:cNvPr>
          <p:cNvPicPr>
            <a:picLocks noChangeAspect="1"/>
          </p:cNvPicPr>
          <p:nvPr/>
        </p:nvPicPr>
        <p:blipFill>
          <a:blip r:embed="rId2"/>
          <a:stretch>
            <a:fillRect/>
          </a:stretch>
        </p:blipFill>
        <p:spPr>
          <a:xfrm>
            <a:off x="4448349" y="2161360"/>
            <a:ext cx="4402975" cy="2918926"/>
          </a:xfrm>
          <a:prstGeom prst="rect">
            <a:avLst/>
          </a:prstGeom>
        </p:spPr>
      </p:pic>
    </p:spTree>
    <p:extLst>
      <p:ext uri="{BB962C8B-B14F-4D97-AF65-F5344CB8AC3E}">
        <p14:creationId xmlns:p14="http://schemas.microsoft.com/office/powerpoint/2010/main" val="91548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C559D4AE-5737-4CC0-80DA-DDC5F7922F50}"/>
              </a:ext>
            </a:extLst>
          </p:cNvPr>
          <p:cNvSpPr>
            <a:spLocks noGrp="1"/>
          </p:cNvSpPr>
          <p:nvPr>
            <p:ph type="title"/>
          </p:nvPr>
        </p:nvSpPr>
        <p:spPr>
          <a:xfrm>
            <a:off x="5292436" y="440570"/>
            <a:ext cx="8610600"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תכנון הבדיקות</a:t>
            </a:r>
          </a:p>
        </p:txBody>
      </p:sp>
      <p:pic>
        <p:nvPicPr>
          <p:cNvPr id="9" name="תמונה 8">
            <a:extLst>
              <a:ext uri="{FF2B5EF4-FFF2-40B4-BE49-F238E27FC236}">
                <a16:creationId xmlns:a16="http://schemas.microsoft.com/office/drawing/2014/main" id="{71109E1C-B301-4AF6-ACDF-0F4A83D2CB90}"/>
              </a:ext>
            </a:extLst>
          </p:cNvPr>
          <p:cNvPicPr>
            <a:picLocks noChangeAspect="1"/>
          </p:cNvPicPr>
          <p:nvPr/>
        </p:nvPicPr>
        <p:blipFill>
          <a:blip r:embed="rId2"/>
          <a:stretch>
            <a:fillRect/>
          </a:stretch>
        </p:blipFill>
        <p:spPr>
          <a:xfrm>
            <a:off x="1653309" y="1593409"/>
            <a:ext cx="7536872" cy="5171048"/>
          </a:xfrm>
          <a:prstGeom prst="rect">
            <a:avLst/>
          </a:prstGeom>
        </p:spPr>
      </p:pic>
    </p:spTree>
    <p:extLst>
      <p:ext uri="{BB962C8B-B14F-4D97-AF65-F5344CB8AC3E}">
        <p14:creationId xmlns:p14="http://schemas.microsoft.com/office/powerpoint/2010/main" val="2758034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תיבת טקסט 32">
            <a:extLst>
              <a:ext uri="{FF2B5EF4-FFF2-40B4-BE49-F238E27FC236}">
                <a16:creationId xmlns:a16="http://schemas.microsoft.com/office/drawing/2014/main" id="{A6EC224A-48F5-4B2D-A177-FA085645CF18}"/>
              </a:ext>
            </a:extLst>
          </p:cNvPr>
          <p:cNvSpPr txBox="1"/>
          <p:nvPr/>
        </p:nvSpPr>
        <p:spPr>
          <a:xfrm>
            <a:off x="8169970" y="2225964"/>
            <a:ext cx="3869465" cy="2862322"/>
          </a:xfrm>
          <a:prstGeom prst="rect">
            <a:avLst/>
          </a:prstGeom>
          <a:noFill/>
        </p:spPr>
        <p:txBody>
          <a:bodyPr wrap="square">
            <a:spAutoFit/>
          </a:bodyPr>
          <a:lstStyle/>
          <a:p>
            <a:pPr algn="r" rtl="1"/>
            <a:r>
              <a:rPr lang="he-IL" dirty="0">
                <a:solidFill>
                  <a:schemeClr val="accent6"/>
                </a:solidFill>
              </a:rPr>
              <a:t>תקלה קריטית:</a:t>
            </a:r>
          </a:p>
          <a:p>
            <a:pPr algn="r" rtl="1"/>
            <a:r>
              <a:rPr lang="he-IL" dirty="0"/>
              <a:t>התהליך הנבדק אינו מתבצע באפן תקין וקיים חשש שיגרום נזק לנתונים.</a:t>
            </a:r>
          </a:p>
          <a:p>
            <a:pPr algn="r" rtl="1"/>
            <a:r>
              <a:rPr lang="he-IL" dirty="0">
                <a:solidFill>
                  <a:schemeClr val="accent6"/>
                </a:solidFill>
              </a:rPr>
              <a:t>תקלה בינונית:</a:t>
            </a:r>
          </a:p>
          <a:p>
            <a:pPr algn="r" rtl="1"/>
            <a:r>
              <a:rPr lang="he-IL" dirty="0"/>
              <a:t>התהליך הנבדק אמנם אינו מתבצע באופן תקין אך מאידך לא קיים חשש גרימת נזק לנתונים.</a:t>
            </a:r>
          </a:p>
          <a:p>
            <a:pPr algn="r" rtl="1"/>
            <a:r>
              <a:rPr lang="he-IL" dirty="0">
                <a:solidFill>
                  <a:schemeClr val="accent6"/>
                </a:solidFill>
              </a:rPr>
              <a:t>תקלה קלה:</a:t>
            </a:r>
          </a:p>
          <a:p>
            <a:pPr algn="r" rtl="1"/>
            <a:r>
              <a:rPr lang="he-IL" dirty="0"/>
              <a:t>התהליך אמנם אינו נפגע אך מאידך קיים הצורך לשפרו.</a:t>
            </a:r>
          </a:p>
        </p:txBody>
      </p:sp>
      <p:sp>
        <p:nvSpPr>
          <p:cNvPr id="5" name="כותרת 3">
            <a:extLst>
              <a:ext uri="{FF2B5EF4-FFF2-40B4-BE49-F238E27FC236}">
                <a16:creationId xmlns:a16="http://schemas.microsoft.com/office/drawing/2014/main" id="{68701178-34AF-4C79-AA15-A1FF88E356E5}"/>
              </a:ext>
            </a:extLst>
          </p:cNvPr>
          <p:cNvSpPr>
            <a:spLocks noGrp="1"/>
          </p:cNvSpPr>
          <p:nvPr>
            <p:ph type="title"/>
          </p:nvPr>
        </p:nvSpPr>
        <p:spPr>
          <a:xfrm>
            <a:off x="3581400" y="577250"/>
            <a:ext cx="8610600"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דיווחי תקלות לפי סבבים ורמת חומרה</a:t>
            </a:r>
          </a:p>
        </p:txBody>
      </p:sp>
      <p:pic>
        <p:nvPicPr>
          <p:cNvPr id="3" name="תמונה 2">
            <a:extLst>
              <a:ext uri="{FF2B5EF4-FFF2-40B4-BE49-F238E27FC236}">
                <a16:creationId xmlns:a16="http://schemas.microsoft.com/office/drawing/2014/main" id="{AA2CA859-5973-43C7-B017-B9AD6BE0CBF2}"/>
              </a:ext>
            </a:extLst>
          </p:cNvPr>
          <p:cNvPicPr>
            <a:picLocks noChangeAspect="1"/>
          </p:cNvPicPr>
          <p:nvPr/>
        </p:nvPicPr>
        <p:blipFill>
          <a:blip r:embed="rId2"/>
          <a:stretch>
            <a:fillRect/>
          </a:stretch>
        </p:blipFill>
        <p:spPr>
          <a:xfrm>
            <a:off x="320459" y="2225964"/>
            <a:ext cx="7849511" cy="4331877"/>
          </a:xfrm>
          <a:prstGeom prst="rect">
            <a:avLst/>
          </a:prstGeom>
        </p:spPr>
      </p:pic>
    </p:spTree>
    <p:extLst>
      <p:ext uri="{BB962C8B-B14F-4D97-AF65-F5344CB8AC3E}">
        <p14:creationId xmlns:p14="http://schemas.microsoft.com/office/powerpoint/2010/main" val="765015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97684FF2-77F7-4F70-BA8F-5A2C6528D05F}"/>
              </a:ext>
            </a:extLst>
          </p:cNvPr>
          <p:cNvSpPr>
            <a:spLocks noGrp="1"/>
          </p:cNvSpPr>
          <p:nvPr>
            <p:ph type="title"/>
          </p:nvPr>
        </p:nvSpPr>
        <p:spPr>
          <a:xfrm>
            <a:off x="4858426" y="436707"/>
            <a:ext cx="8211029"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דיווחי תקלות לפי חומרה</a:t>
            </a:r>
          </a:p>
        </p:txBody>
      </p:sp>
      <p:pic>
        <p:nvPicPr>
          <p:cNvPr id="6" name="תמונה 5">
            <a:extLst>
              <a:ext uri="{FF2B5EF4-FFF2-40B4-BE49-F238E27FC236}">
                <a16:creationId xmlns:a16="http://schemas.microsoft.com/office/drawing/2014/main" id="{B6F31991-0E7F-4A45-9FF5-D212DA725EDD}"/>
              </a:ext>
            </a:extLst>
          </p:cNvPr>
          <p:cNvPicPr>
            <a:picLocks noChangeAspect="1"/>
          </p:cNvPicPr>
          <p:nvPr/>
        </p:nvPicPr>
        <p:blipFill>
          <a:blip r:embed="rId2"/>
          <a:stretch>
            <a:fillRect/>
          </a:stretch>
        </p:blipFill>
        <p:spPr>
          <a:xfrm>
            <a:off x="203754" y="2190465"/>
            <a:ext cx="5685961" cy="3638239"/>
          </a:xfrm>
          <a:prstGeom prst="rect">
            <a:avLst/>
          </a:prstGeom>
        </p:spPr>
      </p:pic>
      <p:pic>
        <p:nvPicPr>
          <p:cNvPr id="8" name="תמונה 7">
            <a:extLst>
              <a:ext uri="{FF2B5EF4-FFF2-40B4-BE49-F238E27FC236}">
                <a16:creationId xmlns:a16="http://schemas.microsoft.com/office/drawing/2014/main" id="{5369C108-0912-4F36-8B1F-AD25C56B82B7}"/>
              </a:ext>
            </a:extLst>
          </p:cNvPr>
          <p:cNvPicPr>
            <a:picLocks noChangeAspect="1"/>
          </p:cNvPicPr>
          <p:nvPr/>
        </p:nvPicPr>
        <p:blipFill>
          <a:blip r:embed="rId3"/>
          <a:stretch>
            <a:fillRect/>
          </a:stretch>
        </p:blipFill>
        <p:spPr>
          <a:xfrm>
            <a:off x="6209897" y="2190465"/>
            <a:ext cx="5870713" cy="3625285"/>
          </a:xfrm>
          <a:prstGeom prst="rect">
            <a:avLst/>
          </a:prstGeom>
        </p:spPr>
      </p:pic>
    </p:spTree>
    <p:extLst>
      <p:ext uri="{BB962C8B-B14F-4D97-AF65-F5344CB8AC3E}">
        <p14:creationId xmlns:p14="http://schemas.microsoft.com/office/powerpoint/2010/main" val="3437287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5D945065-ADD0-40DC-93BE-A591412007EF}"/>
              </a:ext>
            </a:extLst>
          </p:cNvPr>
          <p:cNvSpPr>
            <a:spLocks noGrp="1"/>
          </p:cNvSpPr>
          <p:nvPr>
            <p:ph type="title"/>
          </p:nvPr>
        </p:nvSpPr>
        <p:spPr>
          <a:xfrm>
            <a:off x="4186093" y="322139"/>
            <a:ext cx="8610600" cy="715581"/>
          </a:xfrm>
          <a:prstGeom prst="rect">
            <a:avLst/>
          </a:prstGeom>
          <a:noFill/>
        </p:spPr>
        <p:txBody>
          <a:bodyPr wrap="square" lIns="91440" tIns="45720" rIns="91440" bIns="45720">
            <a:spAutoFit/>
          </a:bodyPr>
          <a:lstStyle/>
          <a:p>
            <a:pPr algn="ctr"/>
            <a:r>
              <a:rPr lang="he-IL" sz="4500" b="1" cap="none" spc="0" dirty="0">
                <a:ln w="9525">
                  <a:solidFill>
                    <a:schemeClr val="tx1">
                      <a:lumMod val="95000"/>
                    </a:schemeClr>
                  </a:solidFill>
                  <a:prstDash val="solid"/>
                </a:ln>
                <a:solidFill>
                  <a:srgbClr val="00B0F0"/>
                </a:solidFill>
                <a:effectLst>
                  <a:outerShdw blurRad="12700" dist="38100" dir="2700000" algn="tl" rotWithShape="0">
                    <a:schemeClr val="bg1">
                      <a:lumMod val="50000"/>
                    </a:schemeClr>
                  </a:outerShdw>
                </a:effectLst>
              </a:rPr>
              <a:t>דיווחי תקלות לפי סטאטוס וסבבים</a:t>
            </a:r>
          </a:p>
        </p:txBody>
      </p:sp>
      <p:pic>
        <p:nvPicPr>
          <p:cNvPr id="3" name="תמונה 2">
            <a:extLst>
              <a:ext uri="{FF2B5EF4-FFF2-40B4-BE49-F238E27FC236}">
                <a16:creationId xmlns:a16="http://schemas.microsoft.com/office/drawing/2014/main" id="{A7D0374C-8BB6-4EB5-AAD1-52007AEFD8F4}"/>
              </a:ext>
            </a:extLst>
          </p:cNvPr>
          <p:cNvPicPr>
            <a:picLocks noChangeAspect="1"/>
          </p:cNvPicPr>
          <p:nvPr/>
        </p:nvPicPr>
        <p:blipFill>
          <a:blip r:embed="rId2"/>
          <a:stretch>
            <a:fillRect/>
          </a:stretch>
        </p:blipFill>
        <p:spPr>
          <a:xfrm>
            <a:off x="1003036" y="1220526"/>
            <a:ext cx="8610600" cy="5370753"/>
          </a:xfrm>
          <a:prstGeom prst="rect">
            <a:avLst/>
          </a:prstGeom>
        </p:spPr>
      </p:pic>
    </p:spTree>
    <p:extLst>
      <p:ext uri="{BB962C8B-B14F-4D97-AF65-F5344CB8AC3E}">
        <p14:creationId xmlns:p14="http://schemas.microsoft.com/office/powerpoint/2010/main" val="1611715249"/>
      </p:ext>
    </p:extLst>
  </p:cSld>
  <p:clrMapOvr>
    <a:masterClrMapping/>
  </p:clrMapOvr>
</p:sld>
</file>

<file path=ppt/theme/theme1.xml><?xml version="1.0" encoding="utf-8"?>
<a:theme xmlns:a="http://schemas.openxmlformats.org/drawingml/2006/main" name="שובל אדים">
  <a:themeElements>
    <a:clrScheme name="שובל אדים">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שובל אדים">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ובל אדים">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TM04033937[[fn=שובל אדים]]</Template>
  <TotalTime>889</TotalTime>
  <Words>670</Words>
  <Application>Microsoft Office PowerPoint</Application>
  <PresentationFormat>מסך רחב</PresentationFormat>
  <Paragraphs>121</Paragraphs>
  <Slides>16</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16</vt:i4>
      </vt:variant>
    </vt:vector>
  </HeadingPairs>
  <TitlesOfParts>
    <vt:vector size="21" baseType="lpstr">
      <vt:lpstr>Arial</vt:lpstr>
      <vt:lpstr>Calibri</vt:lpstr>
      <vt:lpstr>Century Gothic</vt:lpstr>
      <vt:lpstr>Wingdings</vt:lpstr>
      <vt:lpstr>שובל אדים</vt:lpstr>
      <vt:lpstr>מצגת של PowerPoint‏</vt:lpstr>
      <vt:lpstr>מצגת של PowerPoint‏</vt:lpstr>
      <vt:lpstr>האתר מאפשר למבקר בו</vt:lpstr>
      <vt:lpstr>תהליך העבודה</vt:lpstr>
      <vt:lpstr>נבדק/לא נבדק</vt:lpstr>
      <vt:lpstr>תכנון הבדיקות</vt:lpstr>
      <vt:lpstr>דיווחי תקלות לפי סבבים ורמת חומרה</vt:lpstr>
      <vt:lpstr>דיווחי תקלות לפי חומרה</vt:lpstr>
      <vt:lpstr>דיווחי תקלות לפי סטאטוס וסבבים</vt:lpstr>
      <vt:lpstr>דיווחי התקלות לפי סטאטוס ורמת חומרה</vt:lpstr>
      <vt:lpstr>השוואה לאתרים דומים בארץ</vt:lpstr>
      <vt:lpstr>השוואה לאתרים דומים בארץ</vt:lpstr>
      <vt:lpstr>השוואה לאתר דומה בחו''ל</vt:lpstr>
      <vt:lpstr>הצעות לשיפור</vt:lpstr>
      <vt:lpstr>המלצת הבודקים</vt:lpstr>
      <vt:lpstr>תודה על ההקשבה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Yogev Arye</dc:creator>
  <cp:lastModifiedBy>Yogev Arye</cp:lastModifiedBy>
  <cp:revision>86</cp:revision>
  <dcterms:created xsi:type="dcterms:W3CDTF">2022-06-03T07:17:27Z</dcterms:created>
  <dcterms:modified xsi:type="dcterms:W3CDTF">2022-06-07T17:49:07Z</dcterms:modified>
</cp:coreProperties>
</file>